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74" r:id="rId3"/>
    <p:sldId id="269" r:id="rId4"/>
    <p:sldId id="271" r:id="rId5"/>
    <p:sldId id="272" r:id="rId6"/>
    <p:sldId id="273" r:id="rId7"/>
    <p:sldId id="270" r:id="rId8"/>
    <p:sldId id="275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1713" autoAdjust="0"/>
  </p:normalViewPr>
  <p:slideViewPr>
    <p:cSldViewPr snapToGrid="0" showGuides="1">
      <p:cViewPr varScale="1">
        <p:scale>
          <a:sx n="68" d="100"/>
          <a:sy n="68" d="100"/>
        </p:scale>
        <p:origin x="64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A5E8-EBEC-488E-AE66-5DA21A38EE26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6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FCC0-5F4E-427F-9127-B94CD82A0C38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7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3A5CF-AFEC-4509-B771-31481ADC1172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8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3AE-BA47-4254-AC12-551DD83CE10D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CAEB-D68E-468F-8E56-B4B66E1C0A61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0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C4FE-EB64-46BB-9205-B1EE9EE8BFC9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2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EE6-CF30-4CA8-B154-B496D8D79A09}" type="datetime1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3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175-E6CD-4916-8689-413DF59FA2B7}" type="datetime1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1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422B-9403-45EA-B93B-F8104079F340}" type="datetime1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0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7844-C336-4BB0-BDE0-54C7634A075B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3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165-212D-48C1-9776-729E0A8C0D58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3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B597-F26C-4EAF-A163-38755C5479C0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7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77B3-F2AB-47E8-A410-E4DFF7CB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FE058-311A-FF02-062C-2D45B69B79A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460916"/>
            <a:ext cx="10287000" cy="193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8D9980-F119-EB9F-0D04-AA554126E74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D5EECF-9A1D-8B40-3BC7-C17B747F1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07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A092F2-11B0-6A8E-19BB-76F63218E52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FF4A23-4D6A-11BA-63B6-592F03BD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07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262AA9-6DAD-661D-1EF7-C2C5630EA5E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A884AA-C80F-4371-3246-648FB3F5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23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93948D-9A9D-A306-76C5-2C0643E3A4A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93FD63-1283-4830-68D5-22FD9AD9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42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4A9784-E223-DCC4-0858-15F869C8791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AC847-B576-445B-ADD3-346ADE78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86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1E402F-08CE-924F-76F0-2D197E21E86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8D0D2-340D-FB46-EC33-E386EADCE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12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14D2272-AD69-9494-EDD9-07BF0B3C6AF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0D74F32-8155-5D85-B062-041FFBCD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7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8F161C-E8DD-4AD6-23AF-A737EAB4AB5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0FB7E9F-CF07-DE9D-A69E-382A2BFD4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52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61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14</cp:revision>
  <dcterms:created xsi:type="dcterms:W3CDTF">2019-10-03T18:26:20Z</dcterms:created>
  <dcterms:modified xsi:type="dcterms:W3CDTF">2026-09-05T16:30:56Z</dcterms:modified>
</cp:coreProperties>
</file>