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7" r:id="rId2"/>
    <p:sldId id="274" r:id="rId3"/>
    <p:sldId id="269" r:id="rId4"/>
    <p:sldId id="271" r:id="rId5"/>
    <p:sldId id="272" r:id="rId6"/>
    <p:sldId id="273" r:id="rId7"/>
    <p:sldId id="270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9745B1-968D-42CC-BADC-791A487F7F19}" v="12" dt="2021-05-02T03:08:55.38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69745B1-968D-42CC-BADC-791A487F7F19}"/>
    <pc:docChg chg="undo custSel addSld delSld modSld sldOrd">
      <pc:chgData name="Sarah Gothard" userId="0e53f415fda5f162" providerId="LiveId" clId="{969745B1-968D-42CC-BADC-791A487F7F19}" dt="2021-05-02T03:11:11.055" v="83" actId="27614"/>
      <pc:docMkLst>
        <pc:docMk/>
      </pc:docMkLst>
      <pc:sldChg chg="addSp delSp modSp mod">
        <pc:chgData name="Sarah Gothard" userId="0e53f415fda5f162" providerId="LiveId" clId="{969745B1-968D-42CC-BADC-791A487F7F19}" dt="2021-05-02T03:05:14.898" v="39" actId="26606"/>
        <pc:sldMkLst>
          <pc:docMk/>
          <pc:sldMk cId="2211167003" sldId="257"/>
        </pc:sldMkLst>
        <pc:spChg chg="add del mod">
          <ac:chgData name="Sarah Gothard" userId="0e53f415fda5f162" providerId="LiveId" clId="{969745B1-968D-42CC-BADC-791A487F7F19}" dt="2021-05-02T03:05:02.431" v="37" actId="478"/>
          <ac:spMkLst>
            <pc:docMk/>
            <pc:sldMk cId="2211167003" sldId="257"/>
            <ac:spMk id="2" creationId="{46E94B73-044C-423C-BD43-97FDB88F5C07}"/>
          </ac:spMkLst>
        </pc:spChg>
        <pc:spChg chg="ord">
          <ac:chgData name="Sarah Gothard" userId="0e53f415fda5f162" providerId="LiveId" clId="{969745B1-968D-42CC-BADC-791A487F7F19}" dt="2021-05-02T03:05:14.898" v="39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69745B1-968D-42CC-BADC-791A487F7F19}" dt="2021-05-02T03:05:14.898" v="39" actId="26606"/>
          <ac:spMkLst>
            <pc:docMk/>
            <pc:sldMk cId="2211167003" sldId="257"/>
            <ac:spMk id="66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5:14.898" v="39" actId="26606"/>
          <ac:spMkLst>
            <pc:docMk/>
            <pc:sldMk cId="2211167003" sldId="257"/>
            <ac:spMk id="68" creationId="{CB44330D-EA18-4254-AA95-EB49948539B8}"/>
          </ac:spMkLst>
        </pc:spChg>
        <pc:spChg chg="add">
          <ac:chgData name="Sarah Gothard" userId="0e53f415fda5f162" providerId="LiveId" clId="{969745B1-968D-42CC-BADC-791A487F7F19}" dt="2021-05-02T03:05:14.898" v="39" actId="26606"/>
          <ac:spMkLst>
            <pc:docMk/>
            <pc:sldMk cId="2211167003" sldId="257"/>
            <ac:spMk id="73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5:14.898" v="39" actId="26606"/>
          <ac:spMkLst>
            <pc:docMk/>
            <pc:sldMk cId="2211167003" sldId="257"/>
            <ac:spMk id="75" creationId="{CB44330D-EA18-4254-AA95-EB49948539B8}"/>
          </ac:spMkLst>
        </pc:spChg>
        <pc:picChg chg="del">
          <ac:chgData name="Sarah Gothard" userId="0e53f415fda5f162" providerId="LiveId" clId="{969745B1-968D-42CC-BADC-791A487F7F19}" dt="2021-05-02T02:42:58.243" v="0" actId="478"/>
          <ac:picMkLst>
            <pc:docMk/>
            <pc:sldMk cId="2211167003" sldId="257"/>
            <ac:picMk id="3" creationId="{2D0375AA-C44D-4D1F-8552-FA18001BCD5E}"/>
          </ac:picMkLst>
        </pc:picChg>
        <pc:picChg chg="add mod">
          <ac:chgData name="Sarah Gothard" userId="0e53f415fda5f162" providerId="LiveId" clId="{969745B1-968D-42CC-BADC-791A487F7F19}" dt="2021-05-02T03:05:14.898" v="39" actId="26606"/>
          <ac:picMkLst>
            <pc:docMk/>
            <pc:sldMk cId="2211167003" sldId="257"/>
            <ac:picMk id="4" creationId="{EFB25A1E-53A3-4856-A990-00FE4F980DBD}"/>
          </ac:picMkLst>
        </pc:picChg>
      </pc:sldChg>
      <pc:sldChg chg="addSp delSp modSp add del mod">
        <pc:chgData name="Sarah Gothard" userId="0e53f415fda5f162" providerId="LiveId" clId="{969745B1-968D-42CC-BADC-791A487F7F19}" dt="2021-05-02T03:07:38.234" v="56" actId="26606"/>
        <pc:sldMkLst>
          <pc:docMk/>
          <pc:sldMk cId="907074124" sldId="269"/>
        </pc:sldMkLst>
        <pc:spChg chg="ord">
          <ac:chgData name="Sarah Gothard" userId="0e53f415fda5f162" providerId="LiveId" clId="{969745B1-968D-42CC-BADC-791A487F7F19}" dt="2021-05-02T03:07:38.234" v="56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969745B1-968D-42CC-BADC-791A487F7F19}" dt="2021-05-02T03:07:38.234" v="56" actId="26606"/>
          <ac:spMkLst>
            <pc:docMk/>
            <pc:sldMk cId="907074124" sldId="269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7:38.234" v="56" actId="26606"/>
          <ac:spMkLst>
            <pc:docMk/>
            <pc:sldMk cId="907074124" sldId="269"/>
            <ac:spMk id="39" creationId="{CB44330D-EA18-4254-AA95-EB49948539B8}"/>
          </ac:spMkLst>
        </pc:spChg>
        <pc:spChg chg="add">
          <ac:chgData name="Sarah Gothard" userId="0e53f415fda5f162" providerId="LiveId" clId="{969745B1-968D-42CC-BADC-791A487F7F19}" dt="2021-05-02T03:07:38.234" v="56" actId="26606"/>
          <ac:spMkLst>
            <pc:docMk/>
            <pc:sldMk cId="907074124" sldId="269"/>
            <ac:spMk id="44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7:38.234" v="56" actId="26606"/>
          <ac:spMkLst>
            <pc:docMk/>
            <pc:sldMk cId="907074124" sldId="269"/>
            <ac:spMk id="46" creationId="{CB44330D-EA18-4254-AA95-EB49948539B8}"/>
          </ac:spMkLst>
        </pc:spChg>
        <pc:picChg chg="del">
          <ac:chgData name="Sarah Gothard" userId="0e53f415fda5f162" providerId="LiveId" clId="{969745B1-968D-42CC-BADC-791A487F7F19}" dt="2021-05-02T02:43:10.893" v="8" actId="478"/>
          <ac:picMkLst>
            <pc:docMk/>
            <pc:sldMk cId="907074124" sldId="269"/>
            <ac:picMk id="3" creationId="{0A38ACD5-9199-430C-8610-C5B88F39915F}"/>
          </ac:picMkLst>
        </pc:picChg>
        <pc:picChg chg="add mod">
          <ac:chgData name="Sarah Gothard" userId="0e53f415fda5f162" providerId="LiveId" clId="{969745B1-968D-42CC-BADC-791A487F7F19}" dt="2021-05-02T03:07:38.234" v="56" actId="26606"/>
          <ac:picMkLst>
            <pc:docMk/>
            <pc:sldMk cId="907074124" sldId="269"/>
            <ac:picMk id="3" creationId="{8F9C1D30-1A23-4678-A932-794C56E6C304}"/>
          </ac:picMkLst>
        </pc:picChg>
      </pc:sldChg>
      <pc:sldChg chg="addSp delSp modSp add mod setBg delDesignElem">
        <pc:chgData name="Sarah Gothard" userId="0e53f415fda5f162" providerId="LiveId" clId="{969745B1-968D-42CC-BADC-791A487F7F19}" dt="2021-05-02T03:07:50.083" v="60" actId="26606"/>
        <pc:sldMkLst>
          <pc:docMk/>
          <pc:sldMk cId="3934012449" sldId="270"/>
        </pc:sldMkLst>
        <pc:spChg chg="ord">
          <ac:chgData name="Sarah Gothard" userId="0e53f415fda5f162" providerId="LiveId" clId="{969745B1-968D-42CC-BADC-791A487F7F19}" dt="2021-05-02T03:07:50.083" v="60" actId="26606"/>
          <ac:spMkLst>
            <pc:docMk/>
            <pc:sldMk cId="3934012449" sldId="270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7:50.083" v="60" actId="26606"/>
          <ac:spMkLst>
            <pc:docMk/>
            <pc:sldMk cId="3934012449" sldId="270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7:50.083" v="60" actId="26606"/>
          <ac:spMkLst>
            <pc:docMk/>
            <pc:sldMk cId="3934012449" sldId="270"/>
            <ac:spMk id="11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2:43:07.695" v="5"/>
          <ac:spMkLst>
            <pc:docMk/>
            <pc:sldMk cId="3934012449" sldId="270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2:43:07.695" v="5"/>
          <ac:spMkLst>
            <pc:docMk/>
            <pc:sldMk cId="3934012449" sldId="270"/>
            <ac:spMk id="39" creationId="{CB44330D-EA18-4254-AA95-EB49948539B8}"/>
          </ac:spMkLst>
        </pc:spChg>
        <pc:picChg chg="del">
          <ac:chgData name="Sarah Gothard" userId="0e53f415fda5f162" providerId="LiveId" clId="{969745B1-968D-42CC-BADC-791A487F7F19}" dt="2021-05-02T02:43:12.477" v="9" actId="478"/>
          <ac:picMkLst>
            <pc:docMk/>
            <pc:sldMk cId="3934012449" sldId="270"/>
            <ac:picMk id="3" creationId="{0A38ACD5-9199-430C-8610-C5B88F39915F}"/>
          </ac:picMkLst>
        </pc:picChg>
        <pc:picChg chg="add mod">
          <ac:chgData name="Sarah Gothard" userId="0e53f415fda5f162" providerId="LiveId" clId="{969745B1-968D-42CC-BADC-791A487F7F19}" dt="2021-05-02T03:07:48.601" v="59"/>
          <ac:picMkLst>
            <pc:docMk/>
            <pc:sldMk cId="3934012449" sldId="270"/>
            <ac:picMk id="3" creationId="{51AA4806-C8A8-4409-80AB-42C242FB9AAB}"/>
          </ac:picMkLst>
        </pc:picChg>
      </pc:sldChg>
      <pc:sldChg chg="addSp delSp modSp add mod setBg delDesignElem">
        <pc:chgData name="Sarah Gothard" userId="0e53f415fda5f162" providerId="LiveId" clId="{969745B1-968D-42CC-BADC-791A487F7F19}" dt="2021-05-02T03:06:22.665" v="54" actId="26606"/>
        <pc:sldMkLst>
          <pc:docMk/>
          <pc:sldMk cId="4004323406" sldId="271"/>
        </pc:sldMkLst>
        <pc:spChg chg="ord">
          <ac:chgData name="Sarah Gothard" userId="0e53f415fda5f162" providerId="LiveId" clId="{969745B1-968D-42CC-BADC-791A487F7F19}" dt="2021-05-02T03:06:22.665" v="54" actId="26606"/>
          <ac:spMkLst>
            <pc:docMk/>
            <pc:sldMk cId="4004323406" sldId="271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6:22.665" v="54" actId="26606"/>
          <ac:spMkLst>
            <pc:docMk/>
            <pc:sldMk cId="4004323406" sldId="271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6:22.665" v="54" actId="26606"/>
          <ac:spMkLst>
            <pc:docMk/>
            <pc:sldMk cId="4004323406" sldId="271"/>
            <ac:spMk id="11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3:05:16.908" v="41"/>
          <ac:spMkLst>
            <pc:docMk/>
            <pc:sldMk cId="4004323406" sldId="271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5:16.908" v="41"/>
          <ac:spMkLst>
            <pc:docMk/>
            <pc:sldMk cId="4004323406" sldId="271"/>
            <ac:spMk id="39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06:22.665" v="54" actId="26606"/>
          <ac:picMkLst>
            <pc:docMk/>
            <pc:sldMk cId="4004323406" sldId="271"/>
            <ac:picMk id="3" creationId="{3A8CA3AF-2032-4122-9630-437F10DEBBAB}"/>
          </ac:picMkLst>
        </pc:picChg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4249449739" sldId="271"/>
        </pc:sldMkLst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833769218" sldId="272"/>
        </pc:sldMkLst>
      </pc:sldChg>
      <pc:sldChg chg="addSp delSp modSp add mod setBg delDesignElem">
        <pc:chgData name="Sarah Gothard" userId="0e53f415fda5f162" providerId="LiveId" clId="{969745B1-968D-42CC-BADC-791A487F7F19}" dt="2021-05-02T03:07:46.384" v="58" actId="26606"/>
        <pc:sldMkLst>
          <pc:docMk/>
          <pc:sldMk cId="2419424610" sldId="272"/>
        </pc:sldMkLst>
        <pc:spChg chg="ord">
          <ac:chgData name="Sarah Gothard" userId="0e53f415fda5f162" providerId="LiveId" clId="{969745B1-968D-42CC-BADC-791A487F7F19}" dt="2021-05-02T03:07:46.384" v="58" actId="26606"/>
          <ac:spMkLst>
            <pc:docMk/>
            <pc:sldMk cId="2419424610" sldId="272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7:46.384" v="58" actId="26606"/>
          <ac:spMkLst>
            <pc:docMk/>
            <pc:sldMk cId="2419424610" sldId="272"/>
            <ac:spMk id="10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7:46.384" v="58" actId="26606"/>
          <ac:spMkLst>
            <pc:docMk/>
            <pc:sldMk cId="2419424610" sldId="272"/>
            <ac:spMk id="12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3:05:17.338" v="43"/>
          <ac:spMkLst>
            <pc:docMk/>
            <pc:sldMk cId="2419424610" sldId="272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5:17.338" v="43"/>
          <ac:spMkLst>
            <pc:docMk/>
            <pc:sldMk cId="2419424610" sldId="272"/>
            <ac:spMk id="39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07:44.936" v="57"/>
          <ac:picMkLst>
            <pc:docMk/>
            <pc:sldMk cId="2419424610" sldId="272"/>
            <ac:picMk id="5" creationId="{4FD6781A-D7AA-4500-9FE8-6B002394BAA9}"/>
          </ac:picMkLst>
        </pc:picChg>
      </pc:sldChg>
      <pc:sldChg chg="addSp delSp modSp add mod setBg delDesignElem">
        <pc:chgData name="Sarah Gothard" userId="0e53f415fda5f162" providerId="LiveId" clId="{969745B1-968D-42CC-BADC-791A487F7F19}" dt="2021-05-02T03:08:44.064" v="65" actId="26606"/>
        <pc:sldMkLst>
          <pc:docMk/>
          <pc:sldMk cId="1750786585" sldId="273"/>
        </pc:sldMkLst>
        <pc:spChg chg="ord">
          <ac:chgData name="Sarah Gothard" userId="0e53f415fda5f162" providerId="LiveId" clId="{969745B1-968D-42CC-BADC-791A487F7F19}" dt="2021-05-02T03:08:44.064" v="65" actId="26606"/>
          <ac:spMkLst>
            <pc:docMk/>
            <pc:sldMk cId="1750786585" sldId="273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8:44.064" v="65" actId="26606"/>
          <ac:spMkLst>
            <pc:docMk/>
            <pc:sldMk cId="1750786585" sldId="273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8:44.064" v="65" actId="26606"/>
          <ac:spMkLst>
            <pc:docMk/>
            <pc:sldMk cId="1750786585" sldId="273"/>
            <ac:spMk id="11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3:05:17.545" v="45"/>
          <ac:spMkLst>
            <pc:docMk/>
            <pc:sldMk cId="1750786585" sldId="273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5:17.545" v="45"/>
          <ac:spMkLst>
            <pc:docMk/>
            <pc:sldMk cId="1750786585" sldId="273"/>
            <ac:spMk id="39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08:44.064" v="65" actId="26606"/>
          <ac:picMkLst>
            <pc:docMk/>
            <pc:sldMk cId="1750786585" sldId="273"/>
            <ac:picMk id="3" creationId="{D56C7308-FC7E-40BB-B1EB-FB1B784CBAE3}"/>
          </ac:picMkLst>
        </pc:picChg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4289567511" sldId="273"/>
        </pc:sldMkLst>
      </pc:sldChg>
      <pc:sldChg chg="addSp delSp modSp add mod ord setBg delDesignElem">
        <pc:chgData name="Sarah Gothard" userId="0e53f415fda5f162" providerId="LiveId" clId="{969745B1-968D-42CC-BADC-791A487F7F19}" dt="2021-05-02T03:05:34.798" v="52" actId="27614"/>
        <pc:sldMkLst>
          <pc:docMk/>
          <pc:sldMk cId="1762072195" sldId="274"/>
        </pc:sldMkLst>
        <pc:spChg chg="ord">
          <ac:chgData name="Sarah Gothard" userId="0e53f415fda5f162" providerId="LiveId" clId="{969745B1-968D-42CC-BADC-791A487F7F19}" dt="2021-05-02T03:05:31.114" v="49" actId="26606"/>
          <ac:spMkLst>
            <pc:docMk/>
            <pc:sldMk cId="1762072195" sldId="274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5:31.114" v="49" actId="26606"/>
          <ac:spMkLst>
            <pc:docMk/>
            <pc:sldMk cId="1762072195" sldId="274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5:31.114" v="49" actId="26606"/>
          <ac:spMkLst>
            <pc:docMk/>
            <pc:sldMk cId="1762072195" sldId="274"/>
            <ac:spMk id="11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3:05:17.735" v="47"/>
          <ac:spMkLst>
            <pc:docMk/>
            <pc:sldMk cId="1762072195" sldId="274"/>
            <ac:spMk id="37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5:17.735" v="47"/>
          <ac:spMkLst>
            <pc:docMk/>
            <pc:sldMk cId="1762072195" sldId="274"/>
            <ac:spMk id="39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05:34.798" v="52" actId="27614"/>
          <ac:picMkLst>
            <pc:docMk/>
            <pc:sldMk cId="1762072195" sldId="274"/>
            <ac:picMk id="3" creationId="{4D1747F0-D1D0-4643-B34D-6FD63578D3B3}"/>
          </ac:picMkLst>
        </pc:picChg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2545987354" sldId="274"/>
        </pc:sldMkLst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1235865774" sldId="275"/>
        </pc:sldMkLst>
      </pc:sldChg>
      <pc:sldChg chg="addSp modSp add mod setBg">
        <pc:chgData name="Sarah Gothard" userId="0e53f415fda5f162" providerId="LiveId" clId="{969745B1-968D-42CC-BADC-791A487F7F19}" dt="2021-05-02T03:09:28.987" v="73" actId="26606"/>
        <pc:sldMkLst>
          <pc:docMk/>
          <pc:sldMk cId="1314677498" sldId="275"/>
        </pc:sldMkLst>
        <pc:spChg chg="ord">
          <ac:chgData name="Sarah Gothard" userId="0e53f415fda5f162" providerId="LiveId" clId="{969745B1-968D-42CC-BADC-791A487F7F19}" dt="2021-05-02T03:09:28.987" v="73" actId="26606"/>
          <ac:spMkLst>
            <pc:docMk/>
            <pc:sldMk cId="1314677498" sldId="275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09:28.987" v="73" actId="26606"/>
          <ac:spMkLst>
            <pc:docMk/>
            <pc:sldMk cId="1314677498" sldId="275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9:28.987" v="73" actId="26606"/>
          <ac:spMkLst>
            <pc:docMk/>
            <pc:sldMk cId="1314677498" sldId="275"/>
            <ac:spMk id="11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09:28.987" v="73" actId="26606"/>
          <ac:picMkLst>
            <pc:docMk/>
            <pc:sldMk cId="1314677498" sldId="275"/>
            <ac:picMk id="3" creationId="{14C1C39B-1274-4C86-9DB4-9E140993B3D9}"/>
          </ac:picMkLst>
        </pc:picChg>
      </pc:sldChg>
      <pc:sldChg chg="addSp delSp add mod setBg delDesignElem">
        <pc:chgData name="Sarah Gothard" userId="0e53f415fda5f162" providerId="LiveId" clId="{969745B1-968D-42CC-BADC-791A487F7F19}" dt="2021-05-02T03:08:05.286" v="63" actId="26606"/>
        <pc:sldMkLst>
          <pc:docMk/>
          <pc:sldMk cId="2842652656" sldId="276"/>
        </pc:sldMkLst>
        <pc:spChg chg="add">
          <ac:chgData name="Sarah Gothard" userId="0e53f415fda5f162" providerId="LiveId" clId="{969745B1-968D-42CC-BADC-791A487F7F19}" dt="2021-05-02T03:08:05.286" v="63" actId="26606"/>
          <ac:spMkLst>
            <pc:docMk/>
            <pc:sldMk cId="2842652656" sldId="276"/>
            <ac:spMk id="6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08:05.286" v="63" actId="26606"/>
          <ac:spMkLst>
            <pc:docMk/>
            <pc:sldMk cId="2842652656" sldId="276"/>
            <ac:spMk id="7" creationId="{CB44330D-EA18-4254-AA95-EB49948539B8}"/>
          </ac:spMkLst>
        </pc:spChg>
        <pc:spChg chg="del">
          <ac:chgData name="Sarah Gothard" userId="0e53f415fda5f162" providerId="LiveId" clId="{969745B1-968D-42CC-BADC-791A487F7F19}" dt="2021-05-02T03:07:54.774" v="62"/>
          <ac:spMkLst>
            <pc:docMk/>
            <pc:sldMk cId="2842652656" sldId="276"/>
            <ac:spMk id="9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7:54.774" v="62"/>
          <ac:spMkLst>
            <pc:docMk/>
            <pc:sldMk cId="2842652656" sldId="276"/>
            <ac:spMk id="11" creationId="{CB44330D-EA18-4254-AA95-EB49948539B8}"/>
          </ac:spMkLst>
        </pc:spChg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3776777985" sldId="276"/>
        </pc:sldMkLst>
      </pc:sldChg>
      <pc:sldChg chg="add del">
        <pc:chgData name="Sarah Gothard" userId="0e53f415fda5f162" providerId="LiveId" clId="{969745B1-968D-42CC-BADC-791A487F7F19}" dt="2021-05-02T02:43:05.652" v="3" actId="47"/>
        <pc:sldMkLst>
          <pc:docMk/>
          <pc:sldMk cId="2713927908" sldId="277"/>
        </pc:sldMkLst>
      </pc:sldChg>
      <pc:sldChg chg="addSp modSp add mod setBg">
        <pc:chgData name="Sarah Gothard" userId="0e53f415fda5f162" providerId="LiveId" clId="{969745B1-968D-42CC-BADC-791A487F7F19}" dt="2021-05-02T03:10:02.969" v="75" actId="26606"/>
        <pc:sldMkLst>
          <pc:docMk/>
          <pc:sldMk cId="3723827309" sldId="277"/>
        </pc:sldMkLst>
        <pc:spChg chg="ord">
          <ac:chgData name="Sarah Gothard" userId="0e53f415fda5f162" providerId="LiveId" clId="{969745B1-968D-42CC-BADC-791A487F7F19}" dt="2021-05-02T03:10:02.969" v="75" actId="26606"/>
          <ac:spMkLst>
            <pc:docMk/>
            <pc:sldMk cId="3723827309" sldId="277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10:02.969" v="75" actId="26606"/>
          <ac:spMkLst>
            <pc:docMk/>
            <pc:sldMk cId="3723827309" sldId="277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0:02.969" v="75" actId="26606"/>
          <ac:spMkLst>
            <pc:docMk/>
            <pc:sldMk cId="3723827309" sldId="277"/>
            <ac:spMk id="11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10:02.969" v="75" actId="26606"/>
          <ac:picMkLst>
            <pc:docMk/>
            <pc:sldMk cId="3723827309" sldId="277"/>
            <ac:picMk id="3" creationId="{934470EB-C23F-493B-9DCA-0BEBF39F2A2D}"/>
          </ac:picMkLst>
        </pc:picChg>
      </pc:sldChg>
      <pc:sldChg chg="addSp delSp add mod setBg delDesignElem">
        <pc:chgData name="Sarah Gothard" userId="0e53f415fda5f162" providerId="LiveId" clId="{969745B1-968D-42CC-BADC-791A487F7F19}" dt="2021-05-02T03:10:33.959" v="78" actId="26606"/>
        <pc:sldMkLst>
          <pc:docMk/>
          <pc:sldMk cId="3763884666" sldId="278"/>
        </pc:sldMkLst>
        <pc:spChg chg="del">
          <ac:chgData name="Sarah Gothard" userId="0e53f415fda5f162" providerId="LiveId" clId="{969745B1-968D-42CC-BADC-791A487F7F19}" dt="2021-05-02T03:08:51.656" v="67"/>
          <ac:spMkLst>
            <pc:docMk/>
            <pc:sldMk cId="3763884666" sldId="278"/>
            <ac:spMk id="6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8:51.656" v="67"/>
          <ac:spMkLst>
            <pc:docMk/>
            <pc:sldMk cId="3763884666" sldId="278"/>
            <ac:spMk id="7" creationId="{CB44330D-EA18-4254-AA95-EB49948539B8}"/>
          </ac:spMkLst>
        </pc:spChg>
        <pc:spChg chg="add">
          <ac:chgData name="Sarah Gothard" userId="0e53f415fda5f162" providerId="LiveId" clId="{969745B1-968D-42CC-BADC-791A487F7F19}" dt="2021-05-02T03:10:33.959" v="78" actId="26606"/>
          <ac:spMkLst>
            <pc:docMk/>
            <pc:sldMk cId="3763884666" sldId="278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0:33.959" v="78" actId="26606"/>
          <ac:spMkLst>
            <pc:docMk/>
            <pc:sldMk cId="3763884666" sldId="278"/>
            <ac:spMk id="11" creationId="{CB44330D-EA18-4254-AA95-EB49948539B8}"/>
          </ac:spMkLst>
        </pc:spChg>
      </pc:sldChg>
      <pc:sldChg chg="addSp modSp add mod setBg">
        <pc:chgData name="Sarah Gothard" userId="0e53f415fda5f162" providerId="LiveId" clId="{969745B1-968D-42CC-BADC-791A487F7F19}" dt="2021-05-02T03:10:31.610" v="77" actId="26606"/>
        <pc:sldMkLst>
          <pc:docMk/>
          <pc:sldMk cId="3090229372" sldId="279"/>
        </pc:sldMkLst>
        <pc:spChg chg="ord">
          <ac:chgData name="Sarah Gothard" userId="0e53f415fda5f162" providerId="LiveId" clId="{969745B1-968D-42CC-BADC-791A487F7F19}" dt="2021-05-02T03:10:31.610" v="77" actId="26606"/>
          <ac:spMkLst>
            <pc:docMk/>
            <pc:sldMk cId="3090229372" sldId="279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10:31.610" v="77" actId="26606"/>
          <ac:spMkLst>
            <pc:docMk/>
            <pc:sldMk cId="3090229372" sldId="279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0:31.610" v="77" actId="26606"/>
          <ac:spMkLst>
            <pc:docMk/>
            <pc:sldMk cId="3090229372" sldId="279"/>
            <ac:spMk id="11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10:31.610" v="77" actId="26606"/>
          <ac:picMkLst>
            <pc:docMk/>
            <pc:sldMk cId="3090229372" sldId="279"/>
            <ac:picMk id="3" creationId="{E5241A78-E411-4332-94FB-C7447C418569}"/>
          </ac:picMkLst>
        </pc:picChg>
      </pc:sldChg>
      <pc:sldChg chg="addSp delSp add mod setBg delDesignElem">
        <pc:chgData name="Sarah Gothard" userId="0e53f415fda5f162" providerId="LiveId" clId="{969745B1-968D-42CC-BADC-791A487F7F19}" dt="2021-05-02T03:10:38.240" v="79" actId="26606"/>
        <pc:sldMkLst>
          <pc:docMk/>
          <pc:sldMk cId="3292050106" sldId="280"/>
        </pc:sldMkLst>
        <pc:spChg chg="del">
          <ac:chgData name="Sarah Gothard" userId="0e53f415fda5f162" providerId="LiveId" clId="{969745B1-968D-42CC-BADC-791A487F7F19}" dt="2021-05-02T03:08:54.033" v="69"/>
          <ac:spMkLst>
            <pc:docMk/>
            <pc:sldMk cId="3292050106" sldId="280"/>
            <ac:spMk id="6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8:54.033" v="69"/>
          <ac:spMkLst>
            <pc:docMk/>
            <pc:sldMk cId="3292050106" sldId="280"/>
            <ac:spMk id="7" creationId="{CB44330D-EA18-4254-AA95-EB49948539B8}"/>
          </ac:spMkLst>
        </pc:spChg>
        <pc:spChg chg="add">
          <ac:chgData name="Sarah Gothard" userId="0e53f415fda5f162" providerId="LiveId" clId="{969745B1-968D-42CC-BADC-791A487F7F19}" dt="2021-05-02T03:10:38.240" v="79" actId="26606"/>
          <ac:spMkLst>
            <pc:docMk/>
            <pc:sldMk cId="3292050106" sldId="280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0:38.240" v="79" actId="26606"/>
          <ac:spMkLst>
            <pc:docMk/>
            <pc:sldMk cId="3292050106" sldId="280"/>
            <ac:spMk id="11" creationId="{CB44330D-EA18-4254-AA95-EB49948539B8}"/>
          </ac:spMkLst>
        </pc:spChg>
      </pc:sldChg>
      <pc:sldChg chg="addSp modSp add mod setBg">
        <pc:chgData name="Sarah Gothard" userId="0e53f415fda5f162" providerId="LiveId" clId="{969745B1-968D-42CC-BADC-791A487F7F19}" dt="2021-05-02T03:11:11.055" v="83" actId="27614"/>
        <pc:sldMkLst>
          <pc:docMk/>
          <pc:sldMk cId="4155161810" sldId="281"/>
        </pc:sldMkLst>
        <pc:spChg chg="ord">
          <ac:chgData name="Sarah Gothard" userId="0e53f415fda5f162" providerId="LiveId" clId="{969745B1-968D-42CC-BADC-791A487F7F19}" dt="2021-05-02T03:11:07.437" v="82" actId="26606"/>
          <ac:spMkLst>
            <pc:docMk/>
            <pc:sldMk cId="4155161810" sldId="281"/>
            <ac:spMk id="4" creationId="{734DF08B-C78F-4DB2-8B25-0250E898880A}"/>
          </ac:spMkLst>
        </pc:spChg>
        <pc:spChg chg="add">
          <ac:chgData name="Sarah Gothard" userId="0e53f415fda5f162" providerId="LiveId" clId="{969745B1-968D-42CC-BADC-791A487F7F19}" dt="2021-05-02T03:11:07.437" v="82" actId="26606"/>
          <ac:spMkLst>
            <pc:docMk/>
            <pc:sldMk cId="4155161810" sldId="281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1:07.437" v="82" actId="26606"/>
          <ac:spMkLst>
            <pc:docMk/>
            <pc:sldMk cId="4155161810" sldId="281"/>
            <ac:spMk id="11" creationId="{CB44330D-EA18-4254-AA95-EB49948539B8}"/>
          </ac:spMkLst>
        </pc:spChg>
        <pc:picChg chg="add mod">
          <ac:chgData name="Sarah Gothard" userId="0e53f415fda5f162" providerId="LiveId" clId="{969745B1-968D-42CC-BADC-791A487F7F19}" dt="2021-05-02T03:11:11.055" v="83" actId="27614"/>
          <ac:picMkLst>
            <pc:docMk/>
            <pc:sldMk cId="4155161810" sldId="281"/>
            <ac:picMk id="3" creationId="{1A4EEFFE-34CC-4851-B9EF-227BD8DE5276}"/>
          </ac:picMkLst>
        </pc:picChg>
      </pc:sldChg>
      <pc:sldChg chg="addSp delSp add mod setBg delDesignElem">
        <pc:chgData name="Sarah Gothard" userId="0e53f415fda5f162" providerId="LiveId" clId="{969745B1-968D-42CC-BADC-791A487F7F19}" dt="2021-05-02T03:10:40.509" v="80" actId="26606"/>
        <pc:sldMkLst>
          <pc:docMk/>
          <pc:sldMk cId="3271760337" sldId="282"/>
        </pc:sldMkLst>
        <pc:spChg chg="del">
          <ac:chgData name="Sarah Gothard" userId="0e53f415fda5f162" providerId="LiveId" clId="{969745B1-968D-42CC-BADC-791A487F7F19}" dt="2021-05-02T03:08:55.389" v="71"/>
          <ac:spMkLst>
            <pc:docMk/>
            <pc:sldMk cId="3271760337" sldId="282"/>
            <ac:spMk id="6" creationId="{32BC26D8-82FB-445E-AA49-62A77D7C1EE0}"/>
          </ac:spMkLst>
        </pc:spChg>
        <pc:spChg chg="del">
          <ac:chgData name="Sarah Gothard" userId="0e53f415fda5f162" providerId="LiveId" clId="{969745B1-968D-42CC-BADC-791A487F7F19}" dt="2021-05-02T03:08:55.389" v="71"/>
          <ac:spMkLst>
            <pc:docMk/>
            <pc:sldMk cId="3271760337" sldId="282"/>
            <ac:spMk id="7" creationId="{CB44330D-EA18-4254-AA95-EB49948539B8}"/>
          </ac:spMkLst>
        </pc:spChg>
        <pc:spChg chg="add">
          <ac:chgData name="Sarah Gothard" userId="0e53f415fda5f162" providerId="LiveId" clId="{969745B1-968D-42CC-BADC-791A487F7F19}" dt="2021-05-02T03:10:40.509" v="80" actId="26606"/>
          <ac:spMkLst>
            <pc:docMk/>
            <pc:sldMk cId="3271760337" sldId="282"/>
            <ac:spMk id="9" creationId="{32BC26D8-82FB-445E-AA49-62A77D7C1EE0}"/>
          </ac:spMkLst>
        </pc:spChg>
        <pc:spChg chg="add">
          <ac:chgData name="Sarah Gothard" userId="0e53f415fda5f162" providerId="LiveId" clId="{969745B1-968D-42CC-BADC-791A487F7F19}" dt="2021-05-02T03:10:40.509" v="80" actId="26606"/>
          <ac:spMkLst>
            <pc:docMk/>
            <pc:sldMk cId="3271760337" sldId="282"/>
            <ac:spMk id="11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B25A1E-53A3-4856-A990-00FE4F980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4470EB-C23F-493B-9DCA-0BEBF39F2A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3827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AA4806-C8A8-4409-80AB-42C242FB9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3884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241A78-E411-4332-94FB-C7447C418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0229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AA4806-C8A8-4409-80AB-42C242FB9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2050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1A4EEFFE-34CC-4851-B9EF-227BD8DE5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55161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AA4806-C8A8-4409-80AB-42C242FB9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176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1747F0-D1D0-4643-B34D-6FD63578D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9C1D30-1A23-4678-A932-794C56E6C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8CA3AF-2032-4122-9630-437F10DEB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4323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D6781A-D7AA-4500-9FE8-6B002394B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942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C7308-FC7E-40BB-B1EB-FB1B784CB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5078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AA4806-C8A8-4409-80AB-42C242FB9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4012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C1C39B-1274-4C86-9DB4-9E140993B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4677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AA4806-C8A8-4409-80AB-42C242FB9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42652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73</Words>
  <Application>Microsoft Office PowerPoint</Application>
  <PresentationFormat>Widescreen</PresentationFormat>
  <Paragraphs>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11</cp:revision>
  <dcterms:created xsi:type="dcterms:W3CDTF">2019-10-03T18:26:20Z</dcterms:created>
  <dcterms:modified xsi:type="dcterms:W3CDTF">2021-05-02T03:11:30Z</dcterms:modified>
</cp:coreProperties>
</file>