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9" r:id="rId2"/>
  </p:sldMasterIdLst>
  <p:notesMasterIdLst>
    <p:notesMasterId r:id="rId13"/>
  </p:notesMasterIdLst>
  <p:handoutMasterIdLst>
    <p:handoutMasterId r:id="rId14"/>
  </p:handoutMasterIdLst>
  <p:sldIdLst>
    <p:sldId id="339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A71D9-5004-4E19-AF83-F5635D7EA81B}" v="22" dt="2020-02-27T23:25:44.07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2449" autoAdjust="0"/>
  </p:normalViewPr>
  <p:slideViewPr>
    <p:cSldViewPr snapToGrid="0" showGuides="1">
      <p:cViewPr varScale="1">
        <p:scale>
          <a:sx n="51" d="100"/>
          <a:sy n="51" d="100"/>
        </p:scale>
        <p:origin x="4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A9DFC9E6-6550-4E4C-8518-D234055E14C0}"/>
    <pc:docChg chg="custSel addSld delSld modSld">
      <pc:chgData name="Sarah Gothard" userId="0e53f415fda5f162" providerId="LiveId" clId="{A9DFC9E6-6550-4E4C-8518-D234055E14C0}" dt="2020-02-27T23:26:01.247" v="74" actId="1076"/>
      <pc:docMkLst>
        <pc:docMk/>
      </pc:docMkLst>
      <pc:sldChg chg="addSp delSp modSp">
        <pc:chgData name="Sarah Gothard" userId="0e53f415fda5f162" providerId="LiveId" clId="{A9DFC9E6-6550-4E4C-8518-D234055E14C0}" dt="2020-02-27T23:14:45.660" v="24" actId="1076"/>
        <pc:sldMkLst>
          <pc:docMk/>
          <pc:sldMk cId="406854814" sldId="259"/>
        </pc:sldMkLst>
        <pc:picChg chg="add mod">
          <ac:chgData name="Sarah Gothard" userId="0e53f415fda5f162" providerId="LiveId" clId="{A9DFC9E6-6550-4E4C-8518-D234055E14C0}" dt="2020-02-27T23:14:45.660" v="24" actId="1076"/>
          <ac:picMkLst>
            <pc:docMk/>
            <pc:sldMk cId="406854814" sldId="259"/>
            <ac:picMk id="5" creationId="{953F9AE2-6C52-4643-B40C-E4250B4A7E38}"/>
          </ac:picMkLst>
        </pc:picChg>
        <pc:picChg chg="del">
          <ac:chgData name="Sarah Gothard" userId="0e53f415fda5f162" providerId="LiveId" clId="{A9DFC9E6-6550-4E4C-8518-D234055E14C0}" dt="2020-02-27T23:12:12.617" v="4" actId="478"/>
          <ac:picMkLst>
            <pc:docMk/>
            <pc:sldMk cId="406854814" sldId="259"/>
            <ac:picMk id="6" creationId="{F17A7BEB-C010-4075-BAA9-671CC15C19D1}"/>
          </ac:picMkLst>
        </pc:picChg>
      </pc:sldChg>
      <pc:sldChg chg="addSp delSp modSp">
        <pc:chgData name="Sarah Gothard" userId="0e53f415fda5f162" providerId="LiveId" clId="{A9DFC9E6-6550-4E4C-8518-D234055E14C0}" dt="2020-02-27T23:12:10.624" v="3" actId="1076"/>
        <pc:sldMkLst>
          <pc:docMk/>
          <pc:sldMk cId="4222139619" sldId="273"/>
        </pc:sldMkLst>
        <pc:picChg chg="del">
          <ac:chgData name="Sarah Gothard" userId="0e53f415fda5f162" providerId="LiveId" clId="{A9DFC9E6-6550-4E4C-8518-D234055E14C0}" dt="2020-02-27T23:12:03.484" v="0" actId="478"/>
          <ac:picMkLst>
            <pc:docMk/>
            <pc:sldMk cId="4222139619" sldId="273"/>
            <ac:picMk id="2" creationId="{9B56F5DA-D9B2-4B01-9020-8E6E98745F13}"/>
          </ac:picMkLst>
        </pc:picChg>
        <pc:picChg chg="add mod">
          <ac:chgData name="Sarah Gothard" userId="0e53f415fda5f162" providerId="LiveId" clId="{A9DFC9E6-6550-4E4C-8518-D234055E14C0}" dt="2020-02-27T23:12:10.624" v="3" actId="1076"/>
          <ac:picMkLst>
            <pc:docMk/>
            <pc:sldMk cId="4222139619" sldId="273"/>
            <ac:picMk id="3" creationId="{1166AFB0-E5A2-46A6-A6FD-11A2CB0530D6}"/>
          </ac:picMkLst>
        </pc:picChg>
      </pc:sldChg>
      <pc:sldChg chg="del">
        <pc:chgData name="Sarah Gothard" userId="0e53f415fda5f162" providerId="LiveId" clId="{A9DFC9E6-6550-4E4C-8518-D234055E14C0}" dt="2020-02-27T23:12:15.290" v="5" actId="2696"/>
        <pc:sldMkLst>
          <pc:docMk/>
          <pc:sldMk cId="1315274715" sldId="274"/>
        </pc:sldMkLst>
      </pc:sldChg>
      <pc:sldChg chg="addSp modSp add">
        <pc:chgData name="Sarah Gothard" userId="0e53f415fda5f162" providerId="LiveId" clId="{A9DFC9E6-6550-4E4C-8518-D234055E14C0}" dt="2020-02-27T23:20:21.019" v="37" actId="1076"/>
        <pc:sldMkLst>
          <pc:docMk/>
          <pc:sldMk cId="2327785747" sldId="274"/>
        </pc:sldMkLst>
        <pc:picChg chg="add mod">
          <ac:chgData name="Sarah Gothard" userId="0e53f415fda5f162" providerId="LiveId" clId="{A9DFC9E6-6550-4E4C-8518-D234055E14C0}" dt="2020-02-27T23:20:21.019" v="37" actId="1076"/>
          <ac:picMkLst>
            <pc:docMk/>
            <pc:sldMk cId="2327785747" sldId="274"/>
            <ac:picMk id="5" creationId="{7A57C47E-8568-439F-AD3D-ECD129A86433}"/>
          </ac:picMkLst>
        </pc:picChg>
      </pc:sldChg>
      <pc:sldChg chg="del">
        <pc:chgData name="Sarah Gothard" userId="0e53f415fda5f162" providerId="LiveId" clId="{A9DFC9E6-6550-4E4C-8518-D234055E14C0}" dt="2020-02-27T23:12:15.306" v="6" actId="2696"/>
        <pc:sldMkLst>
          <pc:docMk/>
          <pc:sldMk cId="1603132972" sldId="275"/>
        </pc:sldMkLst>
      </pc:sldChg>
      <pc:sldChg chg="addSp modSp add">
        <pc:chgData name="Sarah Gothard" userId="0e53f415fda5f162" providerId="LiveId" clId="{A9DFC9E6-6550-4E4C-8518-D234055E14C0}" dt="2020-02-27T23:25:16.051" v="63" actId="1076"/>
        <pc:sldMkLst>
          <pc:docMk/>
          <pc:sldMk cId="3137630416" sldId="275"/>
        </pc:sldMkLst>
        <pc:picChg chg="add mod">
          <ac:chgData name="Sarah Gothard" userId="0e53f415fda5f162" providerId="LiveId" clId="{A9DFC9E6-6550-4E4C-8518-D234055E14C0}" dt="2020-02-27T23:25:16.051" v="63" actId="1076"/>
          <ac:picMkLst>
            <pc:docMk/>
            <pc:sldMk cId="3137630416" sldId="275"/>
            <ac:picMk id="5" creationId="{6C6717D7-0903-46BD-9EBF-B7345438F54C}"/>
          </ac:picMkLst>
        </pc:picChg>
      </pc:sldChg>
      <pc:sldChg chg="del">
        <pc:chgData name="Sarah Gothard" userId="0e53f415fda5f162" providerId="LiveId" clId="{A9DFC9E6-6550-4E4C-8518-D234055E14C0}" dt="2020-02-27T23:12:15.315" v="7" actId="2696"/>
        <pc:sldMkLst>
          <pc:docMk/>
          <pc:sldMk cId="1565896974" sldId="276"/>
        </pc:sldMkLst>
      </pc:sldChg>
      <pc:sldChg chg="addSp modSp add">
        <pc:chgData name="Sarah Gothard" userId="0e53f415fda5f162" providerId="LiveId" clId="{A9DFC9E6-6550-4E4C-8518-D234055E14C0}" dt="2020-02-27T23:16:13.353" v="27" actId="1076"/>
        <pc:sldMkLst>
          <pc:docMk/>
          <pc:sldMk cId="2236624844" sldId="276"/>
        </pc:sldMkLst>
        <pc:picChg chg="add mod">
          <ac:chgData name="Sarah Gothard" userId="0e53f415fda5f162" providerId="LiveId" clId="{A9DFC9E6-6550-4E4C-8518-D234055E14C0}" dt="2020-02-27T23:16:13.353" v="27" actId="1076"/>
          <ac:picMkLst>
            <pc:docMk/>
            <pc:sldMk cId="2236624844" sldId="276"/>
            <ac:picMk id="5" creationId="{82480FCF-1F6F-4462-AC94-89537B285A61}"/>
          </ac:picMkLst>
        </pc:picChg>
      </pc:sldChg>
      <pc:sldChg chg="addSp modSp add">
        <pc:chgData name="Sarah Gothard" userId="0e53f415fda5f162" providerId="LiveId" clId="{A9DFC9E6-6550-4E4C-8518-D234055E14C0}" dt="2020-02-27T23:21:22.689" v="42" actId="1076"/>
        <pc:sldMkLst>
          <pc:docMk/>
          <pc:sldMk cId="384171411" sldId="277"/>
        </pc:sldMkLst>
        <pc:picChg chg="add mod">
          <ac:chgData name="Sarah Gothard" userId="0e53f415fda5f162" providerId="LiveId" clId="{A9DFC9E6-6550-4E4C-8518-D234055E14C0}" dt="2020-02-27T23:21:22.689" v="42" actId="1076"/>
          <ac:picMkLst>
            <pc:docMk/>
            <pc:sldMk cId="384171411" sldId="277"/>
            <ac:picMk id="5" creationId="{0063C25A-3F8F-4463-ACCF-A3DC930E9075}"/>
          </ac:picMkLst>
        </pc:picChg>
      </pc:sldChg>
      <pc:sldChg chg="addSp modSp add">
        <pc:chgData name="Sarah Gothard" userId="0e53f415fda5f162" providerId="LiveId" clId="{A9DFC9E6-6550-4E4C-8518-D234055E14C0}" dt="2020-02-27T23:25:09.159" v="61" actId="1076"/>
        <pc:sldMkLst>
          <pc:docMk/>
          <pc:sldMk cId="349894289" sldId="278"/>
        </pc:sldMkLst>
        <pc:picChg chg="add mod">
          <ac:chgData name="Sarah Gothard" userId="0e53f415fda5f162" providerId="LiveId" clId="{A9DFC9E6-6550-4E4C-8518-D234055E14C0}" dt="2020-02-27T23:25:09.159" v="61" actId="1076"/>
          <ac:picMkLst>
            <pc:docMk/>
            <pc:sldMk cId="349894289" sldId="278"/>
            <ac:picMk id="5" creationId="{59C1C398-5E83-4D9D-ACAB-C2AB6E48C05A}"/>
          </ac:picMkLst>
        </pc:picChg>
      </pc:sldChg>
      <pc:sldChg chg="addSp modSp add">
        <pc:chgData name="Sarah Gothard" userId="0e53f415fda5f162" providerId="LiveId" clId="{A9DFC9E6-6550-4E4C-8518-D234055E14C0}" dt="2020-02-27T23:17:43.651" v="34" actId="1076"/>
        <pc:sldMkLst>
          <pc:docMk/>
          <pc:sldMk cId="602320739" sldId="279"/>
        </pc:sldMkLst>
        <pc:picChg chg="add mod">
          <ac:chgData name="Sarah Gothard" userId="0e53f415fda5f162" providerId="LiveId" clId="{A9DFC9E6-6550-4E4C-8518-D234055E14C0}" dt="2020-02-27T23:17:43.651" v="34" actId="1076"/>
          <ac:picMkLst>
            <pc:docMk/>
            <pc:sldMk cId="602320739" sldId="279"/>
            <ac:picMk id="5" creationId="{78685B4E-D133-472F-AB47-4E539CC20E40}"/>
          </ac:picMkLst>
        </pc:picChg>
      </pc:sldChg>
      <pc:sldChg chg="addSp modSp add">
        <pc:chgData name="Sarah Gothard" userId="0e53f415fda5f162" providerId="LiveId" clId="{A9DFC9E6-6550-4E4C-8518-D234055E14C0}" dt="2020-02-27T23:23:26.361" v="47" actId="1076"/>
        <pc:sldMkLst>
          <pc:docMk/>
          <pc:sldMk cId="800565292" sldId="280"/>
        </pc:sldMkLst>
        <pc:picChg chg="add mod">
          <ac:chgData name="Sarah Gothard" userId="0e53f415fda5f162" providerId="LiveId" clId="{A9DFC9E6-6550-4E4C-8518-D234055E14C0}" dt="2020-02-27T23:23:26.361" v="47" actId="1076"/>
          <ac:picMkLst>
            <pc:docMk/>
            <pc:sldMk cId="800565292" sldId="280"/>
            <ac:picMk id="5" creationId="{5FC3AEE5-B283-4988-A404-C1AB6816390A}"/>
          </ac:picMkLst>
        </pc:picChg>
      </pc:sldChg>
      <pc:sldChg chg="addSp modSp add">
        <pc:chgData name="Sarah Gothard" userId="0e53f415fda5f162" providerId="LiveId" clId="{A9DFC9E6-6550-4E4C-8518-D234055E14C0}" dt="2020-02-27T23:26:01.247" v="74" actId="1076"/>
        <pc:sldMkLst>
          <pc:docMk/>
          <pc:sldMk cId="1804172358" sldId="281"/>
        </pc:sldMkLst>
        <pc:picChg chg="add mod">
          <ac:chgData name="Sarah Gothard" userId="0e53f415fda5f162" providerId="LiveId" clId="{A9DFC9E6-6550-4E4C-8518-D234055E14C0}" dt="2020-02-27T23:26:01.247" v="74" actId="1076"/>
          <ac:picMkLst>
            <pc:docMk/>
            <pc:sldMk cId="1804172358" sldId="281"/>
            <ac:picMk id="5" creationId="{378193CD-3D5C-4807-87DE-982DC60A7939}"/>
          </ac:picMkLst>
        </pc:picChg>
      </pc:sldChg>
      <pc:sldChg chg="add del">
        <pc:chgData name="Sarah Gothard" userId="0e53f415fda5f162" providerId="LiveId" clId="{A9DFC9E6-6550-4E4C-8518-D234055E14C0}" dt="2020-02-27T23:25:20.304" v="64" actId="2696"/>
        <pc:sldMkLst>
          <pc:docMk/>
          <pc:sldMk cId="1569643559" sldId="282"/>
        </pc:sldMkLst>
      </pc:sldChg>
      <pc:sldChg chg="add del">
        <pc:chgData name="Sarah Gothard" userId="0e53f415fda5f162" providerId="LiveId" clId="{A9DFC9E6-6550-4E4C-8518-D234055E14C0}" dt="2020-02-27T23:25:21.872" v="65" actId="2696"/>
        <pc:sldMkLst>
          <pc:docMk/>
          <pc:sldMk cId="259079401" sldId="283"/>
        </pc:sldMkLst>
      </pc:sldChg>
      <pc:sldChg chg="add del">
        <pc:chgData name="Sarah Gothard" userId="0e53f415fda5f162" providerId="LiveId" clId="{A9DFC9E6-6550-4E4C-8518-D234055E14C0}" dt="2020-02-27T23:25:22.265" v="66" actId="2696"/>
        <pc:sldMkLst>
          <pc:docMk/>
          <pc:sldMk cId="1585670697" sldId="284"/>
        </pc:sldMkLst>
      </pc:sldChg>
      <pc:sldChg chg="add del">
        <pc:chgData name="Sarah Gothard" userId="0e53f415fda5f162" providerId="LiveId" clId="{A9DFC9E6-6550-4E4C-8518-D234055E14C0}" dt="2020-02-27T23:25:23.063" v="67" actId="2696"/>
        <pc:sldMkLst>
          <pc:docMk/>
          <pc:sldMk cId="2486979416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720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4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2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51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10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3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3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1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6AFB0-E5A2-46A6-A6FD-11A2CB053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70" y="2832982"/>
            <a:ext cx="10827657" cy="11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4F649-FFB7-B6A7-33CF-680B7C89C2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57"/>
            <a:ext cx="12192000" cy="347668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8E6D8-DBD7-2810-C083-1BD4174D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FDB1FF-5096-542A-76ED-5EB2EC60079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50411-4DBB-E911-BAE5-8C37B712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589F4D-4E37-723A-B2E8-2E59FBA6A12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D9833-30A6-8A41-14A8-3DCA1C9E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8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05D51-EBCB-9FCB-97C2-1558C60816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54"/>
            <a:ext cx="12192000" cy="34752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F3AA4-F57F-F47D-1011-E3DEE21E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3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1366D5-C6AF-0F88-AA80-06BA9E91F9D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A01ED-3B1F-288F-9264-4BBB29E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2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A3BC3E-9245-B8A2-D157-F71450DAEB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2D0DF-593D-D476-3714-DBE796C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F6235-FD60-FE60-4250-2BB21415716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159"/>
            <a:ext cx="12192000" cy="34916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C95FC-473C-724A-F20F-7EB70310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C0F3D9-3F74-2C14-6856-12E4A9C1333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DA134-97CF-83DB-ED8F-1217A9EC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2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9C1F8E-9BB5-276B-A08C-8A9A6590BD6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9FB01-1D5C-44B2-0C58-C2314EA6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65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Wingdings 2</vt:lpstr>
      <vt:lpstr>Hymns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2019-10-02T02:24:59Z</dcterms:created>
  <dcterms:modified xsi:type="dcterms:W3CDTF">2026-01-23T19:06:00Z</dcterms:modified>
</cp:coreProperties>
</file>