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1"/>
  </p:notesMasterIdLst>
  <p:handoutMasterIdLst>
    <p:handoutMasterId r:id="rId12"/>
  </p:handoutMasterIdLst>
  <p:sldIdLst>
    <p:sldId id="271" r:id="rId2"/>
    <p:sldId id="272" r:id="rId3"/>
    <p:sldId id="273"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4BAA1-9620-4449-B464-6E48D7D4A736}" v="26" dt="2020-01-21T19:09:42.74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C3D61B1-95D9-4F52-936C-C0C6A3960137}"/>
    <pc:docChg chg="custSel mod addSld delSld modSld">
      <pc:chgData name="Sarah Gothard" userId="0e53f415fda5f162" providerId="LiveId" clId="{FC3D61B1-95D9-4F52-936C-C0C6A3960137}" dt="2020-01-21T19:09:44.408" v="64" actId="26606"/>
      <pc:docMkLst>
        <pc:docMk/>
      </pc:docMkLst>
      <pc:sldChg chg="delSp del">
        <pc:chgData name="Sarah Gothard" userId="0e53f415fda5f162" providerId="LiveId" clId="{FC3D61B1-95D9-4F52-936C-C0C6A3960137}" dt="2020-01-21T18:50:12.441" v="18" actId="2696"/>
        <pc:sldMkLst>
          <pc:docMk/>
          <pc:sldMk cId="107045803" sldId="270"/>
        </pc:sldMkLst>
        <pc:picChg chg="del">
          <ac:chgData name="Sarah Gothard" userId="0e53f415fda5f162" providerId="LiveId" clId="{FC3D61B1-95D9-4F52-936C-C0C6A3960137}" dt="2020-01-21T18:49:55.913" v="0" actId="478"/>
          <ac:picMkLst>
            <pc:docMk/>
            <pc:sldMk cId="107045803" sldId="270"/>
            <ac:picMk id="3" creationId="{2912AFE1-5232-43B6-8FB5-604D67B6B2C5}"/>
          </ac:picMkLst>
        </pc:picChg>
      </pc:sldChg>
      <pc:sldChg chg="del">
        <pc:chgData name="Sarah Gothard" userId="0e53f415fda5f162" providerId="LiveId" clId="{FC3D61B1-95D9-4F52-936C-C0C6A3960137}" dt="2020-01-21T18:49:58.902" v="1" actId="2696"/>
        <pc:sldMkLst>
          <pc:docMk/>
          <pc:sldMk cId="714031378" sldId="271"/>
        </pc:sldMkLst>
      </pc:sldChg>
      <pc:sldChg chg="addSp delSp modSp add mod setBg modNotesTx">
        <pc:chgData name="Sarah Gothard" userId="0e53f415fda5f162" providerId="LiveId" clId="{FC3D61B1-95D9-4F52-936C-C0C6A3960137}" dt="2020-01-21T18:55:58.927" v="28" actId="26606"/>
        <pc:sldMkLst>
          <pc:docMk/>
          <pc:sldMk cId="1975347340" sldId="271"/>
        </pc:sldMkLst>
        <pc:spChg chg="mod ord">
          <ac:chgData name="Sarah Gothard" userId="0e53f415fda5f162" providerId="LiveId" clId="{FC3D61B1-95D9-4F52-936C-C0C6A3960137}" dt="2020-01-21T18:55:58.927" v="28" actId="26606"/>
          <ac:spMkLst>
            <pc:docMk/>
            <pc:sldMk cId="1975347340" sldId="271"/>
            <ac:spMk id="2" creationId="{78BD5D12-3170-4E7D-9747-49983F860322}"/>
          </ac:spMkLst>
        </pc:spChg>
        <pc:spChg chg="add">
          <ac:chgData name="Sarah Gothard" userId="0e53f415fda5f162" providerId="LiveId" clId="{FC3D61B1-95D9-4F52-936C-C0C6A3960137}" dt="2020-01-21T18:55:58.927" v="28" actId="26606"/>
          <ac:spMkLst>
            <pc:docMk/>
            <pc:sldMk cId="1975347340" sldId="271"/>
            <ac:spMk id="9" creationId="{01D0AF59-99C3-4251-AB9A-C966C6AD4400}"/>
          </ac:spMkLst>
        </pc:spChg>
        <pc:spChg chg="add">
          <ac:chgData name="Sarah Gothard" userId="0e53f415fda5f162" providerId="LiveId" clId="{FC3D61B1-95D9-4F52-936C-C0C6A3960137}" dt="2020-01-21T18:55:58.927" v="28" actId="26606"/>
          <ac:spMkLst>
            <pc:docMk/>
            <pc:sldMk cId="1975347340" sldId="271"/>
            <ac:spMk id="11" creationId="{1855405F-37A2-4869-9154-F8BE3BECE6C3}"/>
          </ac:spMkLst>
        </pc:spChg>
        <pc:picChg chg="add del">
          <ac:chgData name="Sarah Gothard" userId="0e53f415fda5f162" providerId="LiveId" clId="{FC3D61B1-95D9-4F52-936C-C0C6A3960137}" dt="2020-01-21T18:50:58.070" v="20" actId="478"/>
          <ac:picMkLst>
            <pc:docMk/>
            <pc:sldMk cId="1975347340" sldId="271"/>
            <ac:picMk id="3" creationId="{85A4027D-8DB0-4BE7-BB3A-E000679512C9}"/>
          </ac:picMkLst>
        </pc:picChg>
        <pc:picChg chg="add mod">
          <ac:chgData name="Sarah Gothard" userId="0e53f415fda5f162" providerId="LiveId" clId="{FC3D61B1-95D9-4F52-936C-C0C6A3960137}" dt="2020-01-21T18:55:58.927" v="28" actId="26606"/>
          <ac:picMkLst>
            <pc:docMk/>
            <pc:sldMk cId="1975347340" sldId="271"/>
            <ac:picMk id="4" creationId="{660CC5A5-F790-4527-8279-0A1EE799494C}"/>
          </ac:picMkLst>
        </pc:picChg>
      </pc:sldChg>
      <pc:sldChg chg="addSp delSp modSp add mod setBg">
        <pc:chgData name="Sarah Gothard" userId="0e53f415fda5f162" providerId="LiveId" clId="{FC3D61B1-95D9-4F52-936C-C0C6A3960137}" dt="2020-01-21T18:56:01.546" v="29" actId="26606"/>
        <pc:sldMkLst>
          <pc:docMk/>
          <pc:sldMk cId="64153641" sldId="272"/>
        </pc:sldMkLst>
        <pc:spChg chg="mod ord">
          <ac:chgData name="Sarah Gothard" userId="0e53f415fda5f162" providerId="LiveId" clId="{FC3D61B1-95D9-4F52-936C-C0C6A3960137}" dt="2020-01-21T18:56:01.546" v="29" actId="26606"/>
          <ac:spMkLst>
            <pc:docMk/>
            <pc:sldMk cId="64153641" sldId="272"/>
            <ac:spMk id="2" creationId="{1213304A-3DFC-4118-9BCF-B60F777DEDAF}"/>
          </ac:spMkLst>
        </pc:spChg>
        <pc:spChg chg="add">
          <ac:chgData name="Sarah Gothard" userId="0e53f415fda5f162" providerId="LiveId" clId="{FC3D61B1-95D9-4F52-936C-C0C6A3960137}" dt="2020-01-21T18:56:01.546" v="29" actId="26606"/>
          <ac:spMkLst>
            <pc:docMk/>
            <pc:sldMk cId="64153641" sldId="272"/>
            <ac:spMk id="10" creationId="{01D0AF59-99C3-4251-AB9A-C966C6AD4400}"/>
          </ac:spMkLst>
        </pc:spChg>
        <pc:spChg chg="add">
          <ac:chgData name="Sarah Gothard" userId="0e53f415fda5f162" providerId="LiveId" clId="{FC3D61B1-95D9-4F52-936C-C0C6A3960137}" dt="2020-01-21T18:56:01.546" v="29" actId="26606"/>
          <ac:spMkLst>
            <pc:docMk/>
            <pc:sldMk cId="64153641" sldId="272"/>
            <ac:spMk id="12" creationId="{1855405F-37A2-4869-9154-F8BE3BECE6C3}"/>
          </ac:spMkLst>
        </pc:spChg>
        <pc:picChg chg="add del">
          <ac:chgData name="Sarah Gothard" userId="0e53f415fda5f162" providerId="LiveId" clId="{FC3D61B1-95D9-4F52-936C-C0C6A3960137}" dt="2020-01-21T18:53:34.290" v="24" actId="478"/>
          <ac:picMkLst>
            <pc:docMk/>
            <pc:sldMk cId="64153641" sldId="272"/>
            <ac:picMk id="3" creationId="{79C56566-491F-4BC9-B055-56ED1A59F44F}"/>
          </ac:picMkLst>
        </pc:picChg>
        <pc:picChg chg="add del">
          <ac:chgData name="Sarah Gothard" userId="0e53f415fda5f162" providerId="LiveId" clId="{FC3D61B1-95D9-4F52-936C-C0C6A3960137}" dt="2020-01-21T18:55:42.575" v="26" actId="478"/>
          <ac:picMkLst>
            <pc:docMk/>
            <pc:sldMk cId="64153641" sldId="272"/>
            <ac:picMk id="4" creationId="{5806B665-8953-4998-A5D3-242972BFA0FF}"/>
          </ac:picMkLst>
        </pc:picChg>
        <pc:picChg chg="add mod">
          <ac:chgData name="Sarah Gothard" userId="0e53f415fda5f162" providerId="LiveId" clId="{FC3D61B1-95D9-4F52-936C-C0C6A3960137}" dt="2020-01-21T18:56:01.546" v="29" actId="26606"/>
          <ac:picMkLst>
            <pc:docMk/>
            <pc:sldMk cId="64153641" sldId="272"/>
            <ac:picMk id="5" creationId="{492C9D00-D3AC-497B-A725-F6D476294C65}"/>
          </ac:picMkLst>
        </pc:picChg>
      </pc:sldChg>
      <pc:sldChg chg="del">
        <pc:chgData name="Sarah Gothard" userId="0e53f415fda5f162" providerId="LiveId" clId="{FC3D61B1-95D9-4F52-936C-C0C6A3960137}" dt="2020-01-21T18:49:58.911" v="2" actId="2696"/>
        <pc:sldMkLst>
          <pc:docMk/>
          <pc:sldMk cId="456946991" sldId="272"/>
        </pc:sldMkLst>
      </pc:sldChg>
      <pc:sldChg chg="addSp modSp add mod setBg">
        <pc:chgData name="Sarah Gothard" userId="0e53f415fda5f162" providerId="LiveId" clId="{FC3D61B1-95D9-4F52-936C-C0C6A3960137}" dt="2020-01-21T19:03:45.083" v="44" actId="26606"/>
        <pc:sldMkLst>
          <pc:docMk/>
          <pc:sldMk cId="676810033" sldId="273"/>
        </pc:sldMkLst>
        <pc:spChg chg="mod ord">
          <ac:chgData name="Sarah Gothard" userId="0e53f415fda5f162" providerId="LiveId" clId="{FC3D61B1-95D9-4F52-936C-C0C6A3960137}" dt="2020-01-21T19:03:45.083" v="44" actId="26606"/>
          <ac:spMkLst>
            <pc:docMk/>
            <pc:sldMk cId="676810033" sldId="273"/>
            <ac:spMk id="2" creationId="{D54CF26B-928C-43C3-9837-3ADF972B5999}"/>
          </ac:spMkLst>
        </pc:spChg>
        <pc:spChg chg="add">
          <ac:chgData name="Sarah Gothard" userId="0e53f415fda5f162" providerId="LiveId" clId="{FC3D61B1-95D9-4F52-936C-C0C6A3960137}" dt="2020-01-21T19:03:45.083" v="44" actId="26606"/>
          <ac:spMkLst>
            <pc:docMk/>
            <pc:sldMk cId="676810033" sldId="273"/>
            <ac:spMk id="8" creationId="{01D0AF59-99C3-4251-AB9A-C966C6AD4400}"/>
          </ac:spMkLst>
        </pc:spChg>
        <pc:spChg chg="add">
          <ac:chgData name="Sarah Gothard" userId="0e53f415fda5f162" providerId="LiveId" clId="{FC3D61B1-95D9-4F52-936C-C0C6A3960137}" dt="2020-01-21T19:03:45.083" v="44" actId="26606"/>
          <ac:spMkLst>
            <pc:docMk/>
            <pc:sldMk cId="676810033" sldId="273"/>
            <ac:spMk id="10" creationId="{1855405F-37A2-4869-9154-F8BE3BECE6C3}"/>
          </ac:spMkLst>
        </pc:spChg>
        <pc:picChg chg="add mod">
          <ac:chgData name="Sarah Gothard" userId="0e53f415fda5f162" providerId="LiveId" clId="{FC3D61B1-95D9-4F52-936C-C0C6A3960137}" dt="2020-01-21T19:03:45.083" v="44" actId="26606"/>
          <ac:picMkLst>
            <pc:docMk/>
            <pc:sldMk cId="676810033" sldId="273"/>
            <ac:picMk id="3" creationId="{3994C8DB-B343-4B5D-B879-C7EBF40C2BBE}"/>
          </ac:picMkLst>
        </pc:picChg>
      </pc:sldChg>
      <pc:sldChg chg="del">
        <pc:chgData name="Sarah Gothard" userId="0e53f415fda5f162" providerId="LiveId" clId="{FC3D61B1-95D9-4F52-936C-C0C6A3960137}" dt="2020-01-21T18:49:58.921" v="3" actId="2696"/>
        <pc:sldMkLst>
          <pc:docMk/>
          <pc:sldMk cId="2080775304" sldId="273"/>
        </pc:sldMkLst>
      </pc:sldChg>
      <pc:sldChg chg="del">
        <pc:chgData name="Sarah Gothard" userId="0e53f415fda5f162" providerId="LiveId" clId="{FC3D61B1-95D9-4F52-936C-C0C6A3960137}" dt="2020-01-21T18:49:58.929" v="4" actId="2696"/>
        <pc:sldMkLst>
          <pc:docMk/>
          <pc:sldMk cId="1475749799" sldId="274"/>
        </pc:sldMkLst>
      </pc:sldChg>
      <pc:sldChg chg="addSp modSp add mod setBg">
        <pc:chgData name="Sarah Gothard" userId="0e53f415fda5f162" providerId="LiveId" clId="{FC3D61B1-95D9-4F52-936C-C0C6A3960137}" dt="2020-01-21T18:57:55.715" v="33" actId="26606"/>
        <pc:sldMkLst>
          <pc:docMk/>
          <pc:sldMk cId="3210062041" sldId="274"/>
        </pc:sldMkLst>
        <pc:spChg chg="mod ord">
          <ac:chgData name="Sarah Gothard" userId="0e53f415fda5f162" providerId="LiveId" clId="{FC3D61B1-95D9-4F52-936C-C0C6A3960137}" dt="2020-01-21T18:57:55.715" v="33" actId="26606"/>
          <ac:spMkLst>
            <pc:docMk/>
            <pc:sldMk cId="3210062041" sldId="274"/>
            <ac:spMk id="2" creationId="{035B60D1-CE27-4414-8B10-820E658F9C10}"/>
          </ac:spMkLst>
        </pc:spChg>
        <pc:spChg chg="add">
          <ac:chgData name="Sarah Gothard" userId="0e53f415fda5f162" providerId="LiveId" clId="{FC3D61B1-95D9-4F52-936C-C0C6A3960137}" dt="2020-01-21T18:57:55.715" v="33" actId="26606"/>
          <ac:spMkLst>
            <pc:docMk/>
            <pc:sldMk cId="3210062041" sldId="274"/>
            <ac:spMk id="8" creationId="{01D0AF59-99C3-4251-AB9A-C966C6AD4400}"/>
          </ac:spMkLst>
        </pc:spChg>
        <pc:spChg chg="add">
          <ac:chgData name="Sarah Gothard" userId="0e53f415fda5f162" providerId="LiveId" clId="{FC3D61B1-95D9-4F52-936C-C0C6A3960137}" dt="2020-01-21T18:57:55.715" v="33" actId="26606"/>
          <ac:spMkLst>
            <pc:docMk/>
            <pc:sldMk cId="3210062041" sldId="274"/>
            <ac:spMk id="10" creationId="{1855405F-37A2-4869-9154-F8BE3BECE6C3}"/>
          </ac:spMkLst>
        </pc:spChg>
        <pc:picChg chg="add mod">
          <ac:chgData name="Sarah Gothard" userId="0e53f415fda5f162" providerId="LiveId" clId="{FC3D61B1-95D9-4F52-936C-C0C6A3960137}" dt="2020-01-21T18:57:55.715" v="33" actId="26606"/>
          <ac:picMkLst>
            <pc:docMk/>
            <pc:sldMk cId="3210062041" sldId="274"/>
            <ac:picMk id="3" creationId="{4CAB5E84-9CF6-4686-933F-54EF040DBE2E}"/>
          </ac:picMkLst>
        </pc:picChg>
      </pc:sldChg>
      <pc:sldChg chg="addSp delSp modSp add mod setBg">
        <pc:chgData name="Sarah Gothard" userId="0e53f415fda5f162" providerId="LiveId" clId="{FC3D61B1-95D9-4F52-936C-C0C6A3960137}" dt="2020-01-21T19:07:15.813" v="60" actId="1076"/>
        <pc:sldMkLst>
          <pc:docMk/>
          <pc:sldMk cId="3072702176" sldId="275"/>
        </pc:sldMkLst>
        <pc:spChg chg="mod ord">
          <ac:chgData name="Sarah Gothard" userId="0e53f415fda5f162" providerId="LiveId" clId="{FC3D61B1-95D9-4F52-936C-C0C6A3960137}" dt="2020-01-21T19:05:21.468" v="46" actId="26606"/>
          <ac:spMkLst>
            <pc:docMk/>
            <pc:sldMk cId="3072702176" sldId="275"/>
            <ac:spMk id="2" creationId="{B5A4C8EE-ADCA-42FD-A0B1-421D1792C682}"/>
          </ac:spMkLst>
        </pc:spChg>
        <pc:spChg chg="add">
          <ac:chgData name="Sarah Gothard" userId="0e53f415fda5f162" providerId="LiveId" clId="{FC3D61B1-95D9-4F52-936C-C0C6A3960137}" dt="2020-01-21T19:05:21.468" v="46" actId="26606"/>
          <ac:spMkLst>
            <pc:docMk/>
            <pc:sldMk cId="3072702176" sldId="275"/>
            <ac:spMk id="8" creationId="{01D0AF59-99C3-4251-AB9A-C966C6AD4400}"/>
          </ac:spMkLst>
        </pc:spChg>
        <pc:spChg chg="add">
          <ac:chgData name="Sarah Gothard" userId="0e53f415fda5f162" providerId="LiveId" clId="{FC3D61B1-95D9-4F52-936C-C0C6A3960137}" dt="2020-01-21T19:05:21.468" v="46" actId="26606"/>
          <ac:spMkLst>
            <pc:docMk/>
            <pc:sldMk cId="3072702176" sldId="275"/>
            <ac:spMk id="10" creationId="{1855405F-37A2-4869-9154-F8BE3BECE6C3}"/>
          </ac:spMkLst>
        </pc:spChg>
        <pc:picChg chg="add del mod">
          <ac:chgData name="Sarah Gothard" userId="0e53f415fda5f162" providerId="LiveId" clId="{FC3D61B1-95D9-4F52-936C-C0C6A3960137}" dt="2020-01-21T19:05:35.028" v="47" actId="478"/>
          <ac:picMkLst>
            <pc:docMk/>
            <pc:sldMk cId="3072702176" sldId="275"/>
            <ac:picMk id="3" creationId="{B40F3C3E-E1DC-464E-980C-32716439EC10}"/>
          </ac:picMkLst>
        </pc:picChg>
        <pc:picChg chg="add del">
          <ac:chgData name="Sarah Gothard" userId="0e53f415fda5f162" providerId="LiveId" clId="{FC3D61B1-95D9-4F52-936C-C0C6A3960137}" dt="2020-01-21T19:05:39.463" v="49" actId="478"/>
          <ac:picMkLst>
            <pc:docMk/>
            <pc:sldMk cId="3072702176" sldId="275"/>
            <ac:picMk id="4" creationId="{038A5ACD-75DF-4732-B590-368DD3B410EA}"/>
          </ac:picMkLst>
        </pc:picChg>
        <pc:picChg chg="add del mod">
          <ac:chgData name="Sarah Gothard" userId="0e53f415fda5f162" providerId="LiveId" clId="{FC3D61B1-95D9-4F52-936C-C0C6A3960137}" dt="2020-01-21T19:06:57.983" v="55" actId="478"/>
          <ac:picMkLst>
            <pc:docMk/>
            <pc:sldMk cId="3072702176" sldId="275"/>
            <ac:picMk id="5" creationId="{24601B89-F9B2-4521-BEBB-16FB33752278}"/>
          </ac:picMkLst>
        </pc:picChg>
        <pc:picChg chg="add mod">
          <ac:chgData name="Sarah Gothard" userId="0e53f415fda5f162" providerId="LiveId" clId="{FC3D61B1-95D9-4F52-936C-C0C6A3960137}" dt="2020-01-21T19:07:15.813" v="60" actId="1076"/>
          <ac:picMkLst>
            <pc:docMk/>
            <pc:sldMk cId="3072702176" sldId="275"/>
            <ac:picMk id="6" creationId="{45D03BF2-D275-4E19-B9EB-14616FA94FE2}"/>
          </ac:picMkLst>
        </pc:picChg>
      </pc:sldChg>
      <pc:sldChg chg="del">
        <pc:chgData name="Sarah Gothard" userId="0e53f415fda5f162" providerId="LiveId" clId="{FC3D61B1-95D9-4F52-936C-C0C6A3960137}" dt="2020-01-21T18:49:58.937" v="5" actId="2696"/>
        <pc:sldMkLst>
          <pc:docMk/>
          <pc:sldMk cId="3613526239" sldId="275"/>
        </pc:sldMkLst>
      </pc:sldChg>
      <pc:sldChg chg="addSp modSp add mod setBg">
        <pc:chgData name="Sarah Gothard" userId="0e53f415fda5f162" providerId="LiveId" clId="{FC3D61B1-95D9-4F52-936C-C0C6A3960137}" dt="2020-01-21T18:59:38.428" v="38" actId="26606"/>
        <pc:sldMkLst>
          <pc:docMk/>
          <pc:sldMk cId="674001246" sldId="276"/>
        </pc:sldMkLst>
        <pc:spChg chg="mod ord">
          <ac:chgData name="Sarah Gothard" userId="0e53f415fda5f162" providerId="LiveId" clId="{FC3D61B1-95D9-4F52-936C-C0C6A3960137}" dt="2020-01-21T18:59:38.428" v="38" actId="26606"/>
          <ac:spMkLst>
            <pc:docMk/>
            <pc:sldMk cId="674001246" sldId="276"/>
            <ac:spMk id="2" creationId="{493CBA2C-BF5E-4186-A650-C3D81B3FFD76}"/>
          </ac:spMkLst>
        </pc:spChg>
        <pc:spChg chg="add">
          <ac:chgData name="Sarah Gothard" userId="0e53f415fda5f162" providerId="LiveId" clId="{FC3D61B1-95D9-4F52-936C-C0C6A3960137}" dt="2020-01-21T18:59:38.428" v="38" actId="26606"/>
          <ac:spMkLst>
            <pc:docMk/>
            <pc:sldMk cId="674001246" sldId="276"/>
            <ac:spMk id="8" creationId="{01D0AF59-99C3-4251-AB9A-C966C6AD4400}"/>
          </ac:spMkLst>
        </pc:spChg>
        <pc:spChg chg="add">
          <ac:chgData name="Sarah Gothard" userId="0e53f415fda5f162" providerId="LiveId" clId="{FC3D61B1-95D9-4F52-936C-C0C6A3960137}" dt="2020-01-21T18:59:38.428" v="38" actId="26606"/>
          <ac:spMkLst>
            <pc:docMk/>
            <pc:sldMk cId="674001246" sldId="276"/>
            <ac:spMk id="10" creationId="{1855405F-37A2-4869-9154-F8BE3BECE6C3}"/>
          </ac:spMkLst>
        </pc:spChg>
        <pc:picChg chg="add mod">
          <ac:chgData name="Sarah Gothard" userId="0e53f415fda5f162" providerId="LiveId" clId="{FC3D61B1-95D9-4F52-936C-C0C6A3960137}" dt="2020-01-21T18:59:38.428" v="38" actId="26606"/>
          <ac:picMkLst>
            <pc:docMk/>
            <pc:sldMk cId="674001246" sldId="276"/>
            <ac:picMk id="3" creationId="{E6556FB1-0890-450D-9014-FD6E4363274D}"/>
          </ac:picMkLst>
        </pc:picChg>
      </pc:sldChg>
      <pc:sldChg chg="del">
        <pc:chgData name="Sarah Gothard" userId="0e53f415fda5f162" providerId="LiveId" clId="{FC3D61B1-95D9-4F52-936C-C0C6A3960137}" dt="2020-01-21T18:49:58.970" v="9" actId="2696"/>
        <pc:sldMkLst>
          <pc:docMk/>
          <pc:sldMk cId="3972611650" sldId="276"/>
        </pc:sldMkLst>
      </pc:sldChg>
      <pc:sldChg chg="del">
        <pc:chgData name="Sarah Gothard" userId="0e53f415fda5f162" providerId="LiveId" clId="{FC3D61B1-95D9-4F52-936C-C0C6A3960137}" dt="2020-01-21T18:49:58.947" v="6" actId="2696"/>
        <pc:sldMkLst>
          <pc:docMk/>
          <pc:sldMk cId="2568332532" sldId="277"/>
        </pc:sldMkLst>
      </pc:sldChg>
      <pc:sldChg chg="addSp modSp add mod setBg">
        <pc:chgData name="Sarah Gothard" userId="0e53f415fda5f162" providerId="LiveId" clId="{FC3D61B1-95D9-4F52-936C-C0C6A3960137}" dt="2020-01-21T19:08:35.418" v="62" actId="26606"/>
        <pc:sldMkLst>
          <pc:docMk/>
          <pc:sldMk cId="3399198176" sldId="277"/>
        </pc:sldMkLst>
        <pc:spChg chg="mod ord">
          <ac:chgData name="Sarah Gothard" userId="0e53f415fda5f162" providerId="LiveId" clId="{FC3D61B1-95D9-4F52-936C-C0C6A3960137}" dt="2020-01-21T19:08:35.418" v="62" actId="26606"/>
          <ac:spMkLst>
            <pc:docMk/>
            <pc:sldMk cId="3399198176" sldId="277"/>
            <ac:spMk id="2" creationId="{525BCADA-4F67-49E4-86A6-BAF04567A217}"/>
          </ac:spMkLst>
        </pc:spChg>
        <pc:spChg chg="add">
          <ac:chgData name="Sarah Gothard" userId="0e53f415fda5f162" providerId="LiveId" clId="{FC3D61B1-95D9-4F52-936C-C0C6A3960137}" dt="2020-01-21T19:08:35.418" v="62" actId="26606"/>
          <ac:spMkLst>
            <pc:docMk/>
            <pc:sldMk cId="3399198176" sldId="277"/>
            <ac:spMk id="8" creationId="{01D0AF59-99C3-4251-AB9A-C966C6AD4400}"/>
          </ac:spMkLst>
        </pc:spChg>
        <pc:spChg chg="add">
          <ac:chgData name="Sarah Gothard" userId="0e53f415fda5f162" providerId="LiveId" clId="{FC3D61B1-95D9-4F52-936C-C0C6A3960137}" dt="2020-01-21T19:08:35.418" v="62" actId="26606"/>
          <ac:spMkLst>
            <pc:docMk/>
            <pc:sldMk cId="3399198176" sldId="277"/>
            <ac:spMk id="10" creationId="{1855405F-37A2-4869-9154-F8BE3BECE6C3}"/>
          </ac:spMkLst>
        </pc:spChg>
        <pc:picChg chg="add mod">
          <ac:chgData name="Sarah Gothard" userId="0e53f415fda5f162" providerId="LiveId" clId="{FC3D61B1-95D9-4F52-936C-C0C6A3960137}" dt="2020-01-21T19:08:35.418" v="62" actId="26606"/>
          <ac:picMkLst>
            <pc:docMk/>
            <pc:sldMk cId="3399198176" sldId="277"/>
            <ac:picMk id="3" creationId="{62618F68-E404-4D52-8C41-8D38F35FB53F}"/>
          </ac:picMkLst>
        </pc:picChg>
      </pc:sldChg>
      <pc:sldChg chg="del">
        <pc:chgData name="Sarah Gothard" userId="0e53f415fda5f162" providerId="LiveId" clId="{FC3D61B1-95D9-4F52-936C-C0C6A3960137}" dt="2020-01-21T18:49:58.955" v="7" actId="2696"/>
        <pc:sldMkLst>
          <pc:docMk/>
          <pc:sldMk cId="1824137699" sldId="278"/>
        </pc:sldMkLst>
      </pc:sldChg>
      <pc:sldChg chg="addSp modSp add mod setBg">
        <pc:chgData name="Sarah Gothard" userId="0e53f415fda5f162" providerId="LiveId" clId="{FC3D61B1-95D9-4F52-936C-C0C6A3960137}" dt="2020-01-21T19:01:21.386" v="42" actId="26606"/>
        <pc:sldMkLst>
          <pc:docMk/>
          <pc:sldMk cId="2735624197" sldId="278"/>
        </pc:sldMkLst>
        <pc:spChg chg="mod ord">
          <ac:chgData name="Sarah Gothard" userId="0e53f415fda5f162" providerId="LiveId" clId="{FC3D61B1-95D9-4F52-936C-C0C6A3960137}" dt="2020-01-21T19:01:21.386" v="42" actId="26606"/>
          <ac:spMkLst>
            <pc:docMk/>
            <pc:sldMk cId="2735624197" sldId="278"/>
            <ac:spMk id="2" creationId="{525BCADA-4F67-49E4-86A6-BAF04567A217}"/>
          </ac:spMkLst>
        </pc:spChg>
        <pc:spChg chg="add">
          <ac:chgData name="Sarah Gothard" userId="0e53f415fda5f162" providerId="LiveId" clId="{FC3D61B1-95D9-4F52-936C-C0C6A3960137}" dt="2020-01-21T19:01:21.386" v="42" actId="26606"/>
          <ac:spMkLst>
            <pc:docMk/>
            <pc:sldMk cId="2735624197" sldId="278"/>
            <ac:spMk id="8" creationId="{01D0AF59-99C3-4251-AB9A-C966C6AD4400}"/>
          </ac:spMkLst>
        </pc:spChg>
        <pc:spChg chg="add">
          <ac:chgData name="Sarah Gothard" userId="0e53f415fda5f162" providerId="LiveId" clId="{FC3D61B1-95D9-4F52-936C-C0C6A3960137}" dt="2020-01-21T19:01:21.386" v="42" actId="26606"/>
          <ac:spMkLst>
            <pc:docMk/>
            <pc:sldMk cId="2735624197" sldId="278"/>
            <ac:spMk id="10" creationId="{1855405F-37A2-4869-9154-F8BE3BECE6C3}"/>
          </ac:spMkLst>
        </pc:spChg>
        <pc:picChg chg="add mod">
          <ac:chgData name="Sarah Gothard" userId="0e53f415fda5f162" providerId="LiveId" clId="{FC3D61B1-95D9-4F52-936C-C0C6A3960137}" dt="2020-01-21T19:01:21.386" v="42" actId="26606"/>
          <ac:picMkLst>
            <pc:docMk/>
            <pc:sldMk cId="2735624197" sldId="278"/>
            <ac:picMk id="3" creationId="{8632E4E4-5E0E-4C62-AAF1-F01A8EE2FDB5}"/>
          </ac:picMkLst>
        </pc:picChg>
      </pc:sldChg>
      <pc:sldChg chg="del">
        <pc:chgData name="Sarah Gothard" userId="0e53f415fda5f162" providerId="LiveId" clId="{FC3D61B1-95D9-4F52-936C-C0C6A3960137}" dt="2020-01-21T18:49:58.962" v="8" actId="2696"/>
        <pc:sldMkLst>
          <pc:docMk/>
          <pc:sldMk cId="1619300609" sldId="279"/>
        </pc:sldMkLst>
      </pc:sldChg>
      <pc:sldChg chg="addSp modSp add mod setBg">
        <pc:chgData name="Sarah Gothard" userId="0e53f415fda5f162" providerId="LiveId" clId="{FC3D61B1-95D9-4F52-936C-C0C6A3960137}" dt="2020-01-21T19:09:44.408" v="64" actId="26606"/>
        <pc:sldMkLst>
          <pc:docMk/>
          <pc:sldMk cId="3525158750" sldId="279"/>
        </pc:sldMkLst>
        <pc:spChg chg="mod ord">
          <ac:chgData name="Sarah Gothard" userId="0e53f415fda5f162" providerId="LiveId" clId="{FC3D61B1-95D9-4F52-936C-C0C6A3960137}" dt="2020-01-21T19:09:44.408" v="64" actId="26606"/>
          <ac:spMkLst>
            <pc:docMk/>
            <pc:sldMk cId="3525158750" sldId="279"/>
            <ac:spMk id="2" creationId="{525BCADA-4F67-49E4-86A6-BAF04567A217}"/>
          </ac:spMkLst>
        </pc:spChg>
        <pc:spChg chg="add">
          <ac:chgData name="Sarah Gothard" userId="0e53f415fda5f162" providerId="LiveId" clId="{FC3D61B1-95D9-4F52-936C-C0C6A3960137}" dt="2020-01-21T19:09:44.408" v="64" actId="26606"/>
          <ac:spMkLst>
            <pc:docMk/>
            <pc:sldMk cId="3525158750" sldId="279"/>
            <ac:spMk id="8" creationId="{01D0AF59-99C3-4251-AB9A-C966C6AD4400}"/>
          </ac:spMkLst>
        </pc:spChg>
        <pc:spChg chg="add">
          <ac:chgData name="Sarah Gothard" userId="0e53f415fda5f162" providerId="LiveId" clId="{FC3D61B1-95D9-4F52-936C-C0C6A3960137}" dt="2020-01-21T19:09:44.408" v="64" actId="26606"/>
          <ac:spMkLst>
            <pc:docMk/>
            <pc:sldMk cId="3525158750" sldId="279"/>
            <ac:spMk id="10" creationId="{1855405F-37A2-4869-9154-F8BE3BECE6C3}"/>
          </ac:spMkLst>
        </pc:spChg>
        <pc:picChg chg="add mod">
          <ac:chgData name="Sarah Gothard" userId="0e53f415fda5f162" providerId="LiveId" clId="{FC3D61B1-95D9-4F52-936C-C0C6A3960137}" dt="2020-01-21T19:09:44.408" v="64" actId="26606"/>
          <ac:picMkLst>
            <pc:docMk/>
            <pc:sldMk cId="3525158750" sldId="279"/>
            <ac:picMk id="3" creationId="{E9957523-C494-47CF-A49E-428CDB2D976C}"/>
          </ac:picMkLst>
        </pc:picChg>
      </pc:sldChg>
      <pc:sldChg chg="del">
        <pc:chgData name="Sarah Gothard" userId="0e53f415fda5f162" providerId="LiveId" clId="{FC3D61B1-95D9-4F52-936C-C0C6A3960137}" dt="2020-01-21T18:49:58.976" v="10" actId="2696"/>
        <pc:sldMkLst>
          <pc:docMk/>
          <pc:sldMk cId="3896730064" sldId="280"/>
        </pc:sldMkLst>
      </pc:sldChg>
      <pc:sldChg chg="del">
        <pc:chgData name="Sarah Gothard" userId="0e53f415fda5f162" providerId="LiveId" clId="{FC3D61B1-95D9-4F52-936C-C0C6A3960137}" dt="2020-01-21T18:49:58.982" v="11" actId="2696"/>
        <pc:sldMkLst>
          <pc:docMk/>
          <pc:sldMk cId="1796223883" sldId="281"/>
        </pc:sldMkLst>
      </pc:sldChg>
      <pc:sldChg chg="del">
        <pc:chgData name="Sarah Gothard" userId="0e53f415fda5f162" providerId="LiveId" clId="{FC3D61B1-95D9-4F52-936C-C0C6A3960137}" dt="2020-01-21T18:49:58.991" v="12" actId="2696"/>
        <pc:sldMkLst>
          <pc:docMk/>
          <pc:sldMk cId="465043091"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41272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5</a:t>
            </a:fld>
            <a:endParaRPr lang="en-US"/>
          </a:p>
        </p:txBody>
      </p:sp>
    </p:spTree>
    <p:extLst>
      <p:ext uri="{BB962C8B-B14F-4D97-AF65-F5344CB8AC3E}">
        <p14:creationId xmlns:p14="http://schemas.microsoft.com/office/powerpoint/2010/main" val="381443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1/21/2020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0CC5A5-F790-4527-8279-0A1EE799494C}"/>
              </a:ext>
            </a:extLst>
          </p:cNvPr>
          <p:cNvPicPr>
            <a:picLocks noChangeAspect="1"/>
          </p:cNvPicPr>
          <p:nvPr/>
        </p:nvPicPr>
        <p:blipFill>
          <a:blip r:embed="rId3"/>
          <a:stretch>
            <a:fillRect/>
          </a:stretch>
        </p:blipFill>
        <p:spPr>
          <a:xfrm>
            <a:off x="643467" y="2706540"/>
            <a:ext cx="10905066" cy="1444919"/>
          </a:xfrm>
          <a:prstGeom prst="rect">
            <a:avLst/>
          </a:prstGeom>
        </p:spPr>
      </p:pic>
      <p:sp>
        <p:nvSpPr>
          <p:cNvPr id="2" name="Footer Placeholder 1">
            <a:extLst>
              <a:ext uri="{FF2B5EF4-FFF2-40B4-BE49-F238E27FC236}">
                <a16:creationId xmlns:a16="http://schemas.microsoft.com/office/drawing/2014/main" id="{78BD5D12-3170-4E7D-9747-49983F86032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97534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2C9D00-D3AC-497B-A725-F6D476294C65}"/>
              </a:ext>
            </a:extLst>
          </p:cNvPr>
          <p:cNvPicPr>
            <a:picLocks noChangeAspect="1"/>
          </p:cNvPicPr>
          <p:nvPr/>
        </p:nvPicPr>
        <p:blipFill>
          <a:blip r:embed="rId2"/>
          <a:stretch>
            <a:fillRect/>
          </a:stretch>
        </p:blipFill>
        <p:spPr>
          <a:xfrm>
            <a:off x="1334405" y="643467"/>
            <a:ext cx="9523190" cy="5571066"/>
          </a:xfrm>
          <a:prstGeom prst="rect">
            <a:avLst/>
          </a:prstGeom>
        </p:spPr>
      </p:pic>
      <p:sp>
        <p:nvSpPr>
          <p:cNvPr id="2" name="Footer Placeholder 1">
            <a:extLst>
              <a:ext uri="{FF2B5EF4-FFF2-40B4-BE49-F238E27FC236}">
                <a16:creationId xmlns:a16="http://schemas.microsoft.com/office/drawing/2014/main" id="{1213304A-3DFC-4118-9BCF-B60F777DED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415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94C8DB-B343-4B5D-B879-C7EBF40C2BBE}"/>
              </a:ext>
            </a:extLst>
          </p:cNvPr>
          <p:cNvPicPr>
            <a:picLocks noChangeAspect="1"/>
          </p:cNvPicPr>
          <p:nvPr/>
        </p:nvPicPr>
        <p:blipFill>
          <a:blip r:embed="rId2"/>
          <a:stretch>
            <a:fillRect/>
          </a:stretch>
        </p:blipFill>
        <p:spPr>
          <a:xfrm>
            <a:off x="1414431" y="643467"/>
            <a:ext cx="9363138" cy="5571066"/>
          </a:xfrm>
          <a:prstGeom prst="rect">
            <a:avLst/>
          </a:prstGeom>
        </p:spPr>
      </p:pic>
      <p:sp>
        <p:nvSpPr>
          <p:cNvPr id="2" name="Footer Placeholder 1">
            <a:extLst>
              <a:ext uri="{FF2B5EF4-FFF2-40B4-BE49-F238E27FC236}">
                <a16:creationId xmlns:a16="http://schemas.microsoft.com/office/drawing/2014/main" id="{D54CF26B-928C-43C3-9837-3ADF972B599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7681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AB5E84-9CF6-4686-933F-54EF040DBE2E}"/>
              </a:ext>
            </a:extLst>
          </p:cNvPr>
          <p:cNvPicPr>
            <a:picLocks noChangeAspect="1"/>
          </p:cNvPicPr>
          <p:nvPr/>
        </p:nvPicPr>
        <p:blipFill>
          <a:blip r:embed="rId2"/>
          <a:stretch>
            <a:fillRect/>
          </a:stretch>
        </p:blipFill>
        <p:spPr>
          <a:xfrm>
            <a:off x="1354666" y="643467"/>
            <a:ext cx="9482667" cy="5571066"/>
          </a:xfrm>
          <a:prstGeom prst="rect">
            <a:avLst/>
          </a:prstGeom>
        </p:spPr>
      </p:pic>
      <p:sp>
        <p:nvSpPr>
          <p:cNvPr id="2" name="Footer Placeholder 1">
            <a:extLst>
              <a:ext uri="{FF2B5EF4-FFF2-40B4-BE49-F238E27FC236}">
                <a16:creationId xmlns:a16="http://schemas.microsoft.com/office/drawing/2014/main" id="{035B60D1-CE27-4414-8B10-820E658F9C1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21006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5A4C8EE-ADCA-42FD-A0B1-421D1792C6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45D03BF2-D275-4E19-B9EB-14616FA94FE2}"/>
              </a:ext>
            </a:extLst>
          </p:cNvPr>
          <p:cNvPicPr>
            <a:picLocks noChangeAspect="1"/>
          </p:cNvPicPr>
          <p:nvPr/>
        </p:nvPicPr>
        <p:blipFill>
          <a:blip r:embed="rId3"/>
          <a:stretch>
            <a:fillRect/>
          </a:stretch>
        </p:blipFill>
        <p:spPr>
          <a:xfrm>
            <a:off x="1128480" y="533325"/>
            <a:ext cx="9935040" cy="5791350"/>
          </a:xfrm>
          <a:prstGeom prst="rect">
            <a:avLst/>
          </a:prstGeom>
        </p:spPr>
      </p:pic>
    </p:spTree>
    <p:extLst>
      <p:ext uri="{BB962C8B-B14F-4D97-AF65-F5344CB8AC3E}">
        <p14:creationId xmlns:p14="http://schemas.microsoft.com/office/powerpoint/2010/main" val="307270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556FB1-0890-450D-9014-FD6E4363274D}"/>
              </a:ext>
            </a:extLst>
          </p:cNvPr>
          <p:cNvPicPr>
            <a:picLocks noChangeAspect="1"/>
          </p:cNvPicPr>
          <p:nvPr/>
        </p:nvPicPr>
        <p:blipFill>
          <a:blip r:embed="rId2"/>
          <a:stretch>
            <a:fillRect/>
          </a:stretch>
        </p:blipFill>
        <p:spPr>
          <a:xfrm>
            <a:off x="1313969" y="643467"/>
            <a:ext cx="9564061" cy="5571066"/>
          </a:xfrm>
          <a:prstGeom prst="rect">
            <a:avLst/>
          </a:prstGeom>
        </p:spPr>
      </p:pic>
      <p:sp>
        <p:nvSpPr>
          <p:cNvPr id="2" name="Footer Placeholder 1">
            <a:extLst>
              <a:ext uri="{FF2B5EF4-FFF2-40B4-BE49-F238E27FC236}">
                <a16:creationId xmlns:a16="http://schemas.microsoft.com/office/drawing/2014/main" id="{493CBA2C-BF5E-4186-A650-C3D81B3FFD7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7400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618F68-E404-4D52-8C41-8D38F35FB53F}"/>
              </a:ext>
            </a:extLst>
          </p:cNvPr>
          <p:cNvPicPr>
            <a:picLocks noChangeAspect="1"/>
          </p:cNvPicPr>
          <p:nvPr/>
        </p:nvPicPr>
        <p:blipFill>
          <a:blip r:embed="rId2"/>
          <a:stretch>
            <a:fillRect/>
          </a:stretch>
        </p:blipFill>
        <p:spPr>
          <a:xfrm>
            <a:off x="1313969" y="643467"/>
            <a:ext cx="9564061" cy="5571066"/>
          </a:xfrm>
          <a:prstGeom prst="rect">
            <a:avLst/>
          </a:prstGeom>
        </p:spPr>
      </p:pic>
      <p:sp>
        <p:nvSpPr>
          <p:cNvPr id="2" name="Footer Placeholder 1">
            <a:extLst>
              <a:ext uri="{FF2B5EF4-FFF2-40B4-BE49-F238E27FC236}">
                <a16:creationId xmlns:a16="http://schemas.microsoft.com/office/drawing/2014/main" id="{525BCADA-4F67-49E4-86A6-BAF04567A21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9919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32E4E4-5E0E-4C62-AAF1-F01A8EE2FDB5}"/>
              </a:ext>
            </a:extLst>
          </p:cNvPr>
          <p:cNvPicPr>
            <a:picLocks noChangeAspect="1"/>
          </p:cNvPicPr>
          <p:nvPr/>
        </p:nvPicPr>
        <p:blipFill>
          <a:blip r:embed="rId2"/>
          <a:stretch>
            <a:fillRect/>
          </a:stretch>
        </p:blipFill>
        <p:spPr>
          <a:xfrm>
            <a:off x="1313969" y="643467"/>
            <a:ext cx="9564061" cy="5571066"/>
          </a:xfrm>
          <a:prstGeom prst="rect">
            <a:avLst/>
          </a:prstGeom>
        </p:spPr>
      </p:pic>
      <p:sp>
        <p:nvSpPr>
          <p:cNvPr id="2" name="Footer Placeholder 1">
            <a:extLst>
              <a:ext uri="{FF2B5EF4-FFF2-40B4-BE49-F238E27FC236}">
                <a16:creationId xmlns:a16="http://schemas.microsoft.com/office/drawing/2014/main" id="{525BCADA-4F67-49E4-86A6-BAF04567A21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7356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957523-C494-47CF-A49E-428CDB2D976C}"/>
              </a:ext>
            </a:extLst>
          </p:cNvPr>
          <p:cNvPicPr>
            <a:picLocks noChangeAspect="1"/>
          </p:cNvPicPr>
          <p:nvPr/>
        </p:nvPicPr>
        <p:blipFill>
          <a:blip r:embed="rId2"/>
          <a:stretch>
            <a:fillRect/>
          </a:stretch>
        </p:blipFill>
        <p:spPr>
          <a:xfrm>
            <a:off x="1334405" y="643467"/>
            <a:ext cx="9523190" cy="5571066"/>
          </a:xfrm>
          <a:prstGeom prst="rect">
            <a:avLst/>
          </a:prstGeom>
        </p:spPr>
      </p:pic>
      <p:sp>
        <p:nvSpPr>
          <p:cNvPr id="2" name="Footer Placeholder 1">
            <a:extLst>
              <a:ext uri="{FF2B5EF4-FFF2-40B4-BE49-F238E27FC236}">
                <a16:creationId xmlns:a16="http://schemas.microsoft.com/office/drawing/2014/main" id="{525BCADA-4F67-49E4-86A6-BAF04567A21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25158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Words>
  <Application>Microsoft Office PowerPoint</Application>
  <PresentationFormat>Widescreen</PresentationFormat>
  <Paragraphs>12</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2020-01-21T19:09:44Z</dcterms:created>
  <dcterms:modified xsi:type="dcterms:W3CDTF">2020-01-21T19:09:51Z</dcterms:modified>
</cp:coreProperties>
</file>