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8" r:id="rId4"/>
    <p:sldId id="259" r:id="rId5"/>
    <p:sldId id="260" r:id="rId6"/>
    <p:sldId id="266" r:id="rId7"/>
    <p:sldId id="265" r:id="rId8"/>
    <p:sldId id="261" r:id="rId9"/>
    <p:sldId id="267" r:id="rId10"/>
    <p:sldId id="264" r:id="rId11"/>
    <p:sldId id="262" r:id="rId12"/>
    <p:sldId id="268" r:id="rId13"/>
    <p:sldId id="263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897" autoAdjust="0"/>
  </p:normalViewPr>
  <p:slideViewPr>
    <p:cSldViewPr snapToGrid="0" showGuides="1">
      <p:cViewPr varScale="1">
        <p:scale>
          <a:sx n="60" d="100"/>
          <a:sy n="60" d="100"/>
        </p:scale>
        <p:origin x="52" y="2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5/24/2025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5/24/2025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1396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7366BA-1FD2-6F02-AAD3-4332EB688C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220231F-ED4D-2A36-0BDE-8F76B13752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2AF1453-BB1D-A2B8-4F7B-4EB096002A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B4DA4A-4BED-0A1C-F15A-BE37AC6A985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3330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7D172D-1E2E-DAEF-29C4-286A9A853F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820013F-4DCA-BB05-D24D-050EBEB96A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DBB1BCB-832F-189E-1A86-31A95EB942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A0DEAB-E108-9C54-466D-9C1EC551E39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531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C96A63-05D0-B276-001B-8F74820082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872C6BC-D8B0-9827-5C47-E355937CEA4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DF56095-48BC-C13F-8308-9EAD63C452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85AA9E-4BD7-EB06-A8A4-E3BFFCC8CE4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13825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9EF82A-1ED7-9EA0-66DA-1389CDB653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FDB0DC6-391B-589F-E352-7FE7BE9BC6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8882364-D844-D853-D162-2502A9976E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1CAE55-65AE-6BA5-675B-800D1E5E448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8170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9810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9918FA-55FA-0595-A30E-3B75E757F8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F0C5C34-3B84-ECBA-8622-59E9CFC964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E9EAD15-3353-D92A-DDBD-0C72A64BAC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238F1D-E825-65CA-1CFA-2126F79A9EC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0783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1198AD-860E-EEC9-1340-30A63C5A83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0149249-5379-B73A-F8FC-DAC66D0219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598B04B-4D19-B050-EC80-5A4E9EBD1F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B8117-F13A-9B94-8DAD-CCFEADF7C4B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5211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E8F70A-54FB-E759-8F51-5ECEA226F4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039685A-5924-6E70-6C02-2569916428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9193DA7-EE70-E720-D0CC-E16606F433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8AE428-2691-BAFC-7BA1-34AD591A13B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1084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C1BBD4-E5AD-4037-69F8-C060BAA39E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0054725-25FD-BF32-3EA5-11509BBC8B1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7C40159-ADE7-4734-A8C1-EC7521073C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795AC6-6F74-3F4E-1EDA-CCC9966B2A5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0356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AA9453-B014-9E3C-7488-D684EEC139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E40AABB-C80B-7151-B5D2-C7DDFC322E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5098849-E200-7969-0DC0-788B401EB5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BA89B8-A14C-A652-009C-202B6760FD1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2146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FE6923-A31D-A0A6-BFFE-C4F239E542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270CD0D-81BC-EEE7-7851-A7925CA3AB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E5BF255-B016-C50B-8631-FB8AB5E70B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57BB78-1451-782A-C057-18CDB0B6BD4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1391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E205AD-FBD1-1110-EF77-178DB8B4B8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0390114-4642-EB04-5864-8FB4F3409C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7EE8F7E-BE47-7EB9-61E7-36F8F900BD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0E7BE2-66F6-37E9-E2C2-8EF197ECDE8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0004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8930F-B01D-4028-8B0E-F04A757B0699}" type="datetime1">
              <a:rPr lang="en-US" smtClean="0"/>
              <a:t>5/24/2025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647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7C325-617C-42E1-A6AF-118EDF272710}" type="datetime1">
              <a:rPr lang="en-US" smtClean="0"/>
              <a:t>5/24/2025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318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A8D81-6BD5-46B7-9B73-DEE655C18860}" type="datetime1">
              <a:rPr lang="en-US" smtClean="0"/>
              <a:t>5/24/2025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71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FC288-CCDF-45F6-83D0-A2FE5ACE465F}" type="datetime1">
              <a:rPr lang="en-US" smtClean="0"/>
              <a:t>5/24/2025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206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D5A52-B967-49EA-8061-39B3BE009428}" type="datetime1">
              <a:rPr lang="en-US" smtClean="0"/>
              <a:t>5/24/2025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722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99526-DBFE-4551-9E96-5C58470BC658}" type="datetime1">
              <a:rPr lang="en-US" smtClean="0"/>
              <a:t>5/24/2025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497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B293A-BB95-429D-88CC-3135E7960F89}" type="datetime1">
              <a:rPr lang="en-US" smtClean="0"/>
              <a:t>5/24/2025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900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37CE0-0531-4EF8-8787-1EC0D7A34FF0}" type="datetime1">
              <a:rPr lang="en-US" smtClean="0"/>
              <a:t>5/24/2025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236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E118D-4D4F-479C-A838-72E399FF8A28}" type="datetime1">
              <a:rPr lang="en-US" smtClean="0"/>
              <a:t>5/24/2025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614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39326-9B09-407E-8F3A-D259103F9967}" type="datetime1">
              <a:rPr lang="en-US" smtClean="0"/>
              <a:t>5/24/2025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532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C7D88-5436-44B5-8DC9-9FDDE2F10776}" type="datetime1">
              <a:rPr lang="en-US" smtClean="0"/>
              <a:t>5/24/2025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503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3D02B-8AA9-49C7-8C12-9B0D1540D09E}" type="datetime1">
              <a:rPr lang="en-US" smtClean="0"/>
              <a:t>5/24/2025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59896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808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7F975C4-98CA-68BA-1376-679CFD4F17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474807"/>
            <a:ext cx="10905066" cy="190838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3D1CDD-1E40-4799-B157-A920E231D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20148"/>
            <a:ext cx="4114800" cy="365125"/>
          </a:xfr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defTabSz="914400">
              <a:spcAft>
                <a:spcPts val="600"/>
              </a:spcAft>
            </a:pPr>
            <a:r>
              <a:rPr lang="en-US" sz="20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29849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28EAE9-0D52-496A-5BEE-5503C22FEA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18E99E-0D24-466E-FA38-7124DBB29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6CBB730-ED55-ECE5-C1E7-5E6768E536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409647"/>
            <a:ext cx="12192000" cy="4038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677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030F0F-5417-24A4-4B87-357C62FFA3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3EECD5-D2F7-4693-E49C-FD07E7290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4197EAC-C997-8FB1-2591-8A4BC7842F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099" y="0"/>
            <a:ext cx="1200380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3760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928C34-1307-A949-1EC5-E5B9938651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7E7E84-0686-9BDF-1849-C15A69DE5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EBD345A-1874-DE6A-4CE0-81891A31F7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185074"/>
            <a:ext cx="12192000" cy="4487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1328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383E06-3D7F-2B69-543D-A6519B8BFC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C69E75-F48C-ED01-042B-EFF307130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67E7E5B-93E0-6B8E-3634-3050E247B9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409647"/>
            <a:ext cx="12192000" cy="4038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7846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119B01-994A-27E4-3E6B-5C5074ADF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82A39FE5-C49B-CE71-C763-1D30EC1C59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2" y="0"/>
            <a:ext cx="1218369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5256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DEE13E-F44E-6F00-2489-9EDBDDE4F4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04B39B-A3E8-24B6-09DE-388C12DE0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E8334F2-5708-D9F4-6667-0C2FA33123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287920"/>
            <a:ext cx="12192000" cy="4282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74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2962C7-3812-1ADE-F9BD-06A676C996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991068-36D4-421A-744C-B194A06DF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75CF090-6D20-3EF2-E0DE-58CA60AEE9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409647"/>
            <a:ext cx="12192000" cy="4038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1294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24D26F-65CD-F3C8-7EC0-9F03955D1B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F98E8E-9DD8-94BC-8A72-248355BFF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7B3E857-19AC-6423-F099-44CE5BE133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06" y="0"/>
            <a:ext cx="1215058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513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789FA3-E791-554E-3B7A-A36DB144CC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DE5BE4-1EF2-C1DE-7643-8D31F1317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0BDE6B3-D7FC-3D47-7B23-C49E2220CD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180399"/>
            <a:ext cx="12192000" cy="4497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823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679C46-3B88-6CB3-4EC1-E68BF3FF85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BF7F7C-E6B7-F3E1-AF9A-62438DC0D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369EA8E-6C41-CB4C-6F4D-240B59EF8B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409647"/>
            <a:ext cx="12192000" cy="4038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5861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7D3A0E-C197-5959-40DF-0F944D8888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CFDFDD-71AC-7898-3A40-70E85DBC8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EA69269-5793-A8B2-97F5-BF28088FD8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0235"/>
            <a:ext cx="12192000" cy="6817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1970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3DEB71-52E5-55E2-91EF-B7654A650F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2A8CE4-BB14-EBB1-3B5D-4E2D061B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D573570-E7E0-D826-F8B9-2538009E21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116405"/>
            <a:ext cx="12192000" cy="4625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4222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81</Words>
  <Application>Microsoft Office PowerPoint</Application>
  <PresentationFormat>Widescreen</PresentationFormat>
  <Paragraphs>27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7</cp:revision>
  <dcterms:created xsi:type="dcterms:W3CDTF">2019-10-04T02:12:20Z</dcterms:created>
  <dcterms:modified xsi:type="dcterms:W3CDTF">2025-05-25T01:26:13Z</dcterms:modified>
</cp:coreProperties>
</file>