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9"/>
  </p:notesMasterIdLst>
  <p:handoutMasterIdLst>
    <p:handoutMasterId r:id="rId10"/>
  </p:handout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713CAF-4916-43E0-86B5-0241A6F07711}" v="5" dt="2021-10-23T21:54:11.956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1" autoAdjust="0"/>
    <p:restoredTop sz="92081" autoAdjust="0"/>
  </p:normalViewPr>
  <p:slideViewPr>
    <p:cSldViewPr snapToGrid="0" showGuides="1">
      <p:cViewPr varScale="1">
        <p:scale>
          <a:sx n="51" d="100"/>
          <a:sy n="51" d="100"/>
        </p:scale>
        <p:origin x="45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6C713CAF-4916-43E0-86B5-0241A6F07711}"/>
    <pc:docChg chg="custSel addSld delSld modSld">
      <pc:chgData name="Sarah Gothard" userId="0e53f415fda5f162" providerId="LiveId" clId="{6C713CAF-4916-43E0-86B5-0241A6F07711}" dt="2021-10-23T21:54:11.955" v="28"/>
      <pc:docMkLst>
        <pc:docMk/>
      </pc:docMkLst>
      <pc:sldChg chg="addSp delSp modSp mod">
        <pc:chgData name="Sarah Gothard" userId="0e53f415fda5f162" providerId="LiveId" clId="{6C713CAF-4916-43E0-86B5-0241A6F07711}" dt="2021-10-23T21:51:37.857" v="2" actId="26606"/>
        <pc:sldMkLst>
          <pc:docMk/>
          <pc:sldMk cId="929849759" sldId="256"/>
        </pc:sldMkLst>
        <pc:spChg chg="ord">
          <ac:chgData name="Sarah Gothard" userId="0e53f415fda5f162" providerId="LiveId" clId="{6C713CAF-4916-43E0-86B5-0241A6F07711}" dt="2021-10-23T21:51:37.857" v="2" actId="26606"/>
          <ac:spMkLst>
            <pc:docMk/>
            <pc:sldMk cId="929849759" sldId="256"/>
            <ac:spMk id="4" creationId="{EC3D1CDD-1E40-4799-B157-A920E231DA1E}"/>
          </ac:spMkLst>
        </pc:spChg>
        <pc:spChg chg="del">
          <ac:chgData name="Sarah Gothard" userId="0e53f415fda5f162" providerId="LiveId" clId="{6C713CAF-4916-43E0-86B5-0241A6F07711}" dt="2021-10-23T21:51:37.857" v="2" actId="26606"/>
          <ac:spMkLst>
            <pc:docMk/>
            <pc:sldMk cId="929849759" sldId="256"/>
            <ac:spMk id="30" creationId="{32BC26D8-82FB-445E-AA49-62A77D7C1EE0}"/>
          </ac:spMkLst>
        </pc:spChg>
        <pc:spChg chg="del">
          <ac:chgData name="Sarah Gothard" userId="0e53f415fda5f162" providerId="LiveId" clId="{6C713CAF-4916-43E0-86B5-0241A6F07711}" dt="2021-10-23T21:51:37.857" v="2" actId="26606"/>
          <ac:spMkLst>
            <pc:docMk/>
            <pc:sldMk cId="929849759" sldId="256"/>
            <ac:spMk id="32" creationId="{CB44330D-EA18-4254-AA95-EB49948539B8}"/>
          </ac:spMkLst>
        </pc:spChg>
        <pc:spChg chg="add">
          <ac:chgData name="Sarah Gothard" userId="0e53f415fda5f162" providerId="LiveId" clId="{6C713CAF-4916-43E0-86B5-0241A6F07711}" dt="2021-10-23T21:51:37.857" v="2" actId="26606"/>
          <ac:spMkLst>
            <pc:docMk/>
            <pc:sldMk cId="929849759" sldId="256"/>
            <ac:spMk id="37" creationId="{32BC26D8-82FB-445E-AA49-62A77D7C1EE0}"/>
          </ac:spMkLst>
        </pc:spChg>
        <pc:spChg chg="add">
          <ac:chgData name="Sarah Gothard" userId="0e53f415fda5f162" providerId="LiveId" clId="{6C713CAF-4916-43E0-86B5-0241A6F07711}" dt="2021-10-23T21:51:37.857" v="2" actId="26606"/>
          <ac:spMkLst>
            <pc:docMk/>
            <pc:sldMk cId="929849759" sldId="256"/>
            <ac:spMk id="39" creationId="{CB44330D-EA18-4254-AA95-EB49948539B8}"/>
          </ac:spMkLst>
        </pc:spChg>
        <pc:picChg chg="del">
          <ac:chgData name="Sarah Gothard" userId="0e53f415fda5f162" providerId="LiveId" clId="{6C713CAF-4916-43E0-86B5-0241A6F07711}" dt="2021-10-23T21:51:31.041" v="0" actId="478"/>
          <ac:picMkLst>
            <pc:docMk/>
            <pc:sldMk cId="929849759" sldId="256"/>
            <ac:picMk id="3" creationId="{308FF5DF-7109-4D9A-8AB8-773EB017317E}"/>
          </ac:picMkLst>
        </pc:picChg>
        <pc:picChg chg="add mod">
          <ac:chgData name="Sarah Gothard" userId="0e53f415fda5f162" providerId="LiveId" clId="{6C713CAF-4916-43E0-86B5-0241A6F07711}" dt="2021-10-23T21:51:37.857" v="2" actId="26606"/>
          <ac:picMkLst>
            <pc:docMk/>
            <pc:sldMk cId="929849759" sldId="256"/>
            <ac:picMk id="5" creationId="{87412632-BBCD-48E8-8B94-046EA4CCA13C}"/>
          </ac:picMkLst>
        </pc:picChg>
      </pc:sldChg>
      <pc:sldChg chg="addSp delSp modSp mod">
        <pc:chgData name="Sarah Gothard" userId="0e53f415fda5f162" providerId="LiveId" clId="{6C713CAF-4916-43E0-86B5-0241A6F07711}" dt="2021-10-23T21:52:05.616" v="7" actId="27614"/>
        <pc:sldMkLst>
          <pc:docMk/>
          <pc:sldMk cId="1484998677" sldId="265"/>
        </pc:sldMkLst>
        <pc:spChg chg="ord">
          <ac:chgData name="Sarah Gothard" userId="0e53f415fda5f162" providerId="LiveId" clId="{6C713CAF-4916-43E0-86B5-0241A6F07711}" dt="2021-10-23T21:52:04.218" v="6" actId="26606"/>
          <ac:spMkLst>
            <pc:docMk/>
            <pc:sldMk cId="1484998677" sldId="265"/>
            <ac:spMk id="4" creationId="{FC4C520B-9410-402C-9212-B60A78E160D0}"/>
          </ac:spMkLst>
        </pc:spChg>
        <pc:spChg chg="del">
          <ac:chgData name="Sarah Gothard" userId="0e53f415fda5f162" providerId="LiveId" clId="{6C713CAF-4916-43E0-86B5-0241A6F07711}" dt="2021-10-23T21:52:04.218" v="6" actId="26606"/>
          <ac:spMkLst>
            <pc:docMk/>
            <pc:sldMk cId="1484998677" sldId="265"/>
            <ac:spMk id="31" creationId="{32BC26D8-82FB-445E-AA49-62A77D7C1EE0}"/>
          </ac:spMkLst>
        </pc:spChg>
        <pc:spChg chg="del">
          <ac:chgData name="Sarah Gothard" userId="0e53f415fda5f162" providerId="LiveId" clId="{6C713CAF-4916-43E0-86B5-0241A6F07711}" dt="2021-10-23T21:52:04.218" v="6" actId="26606"/>
          <ac:spMkLst>
            <pc:docMk/>
            <pc:sldMk cId="1484998677" sldId="265"/>
            <ac:spMk id="33" creationId="{CB44330D-EA18-4254-AA95-EB49948539B8}"/>
          </ac:spMkLst>
        </pc:spChg>
        <pc:spChg chg="add">
          <ac:chgData name="Sarah Gothard" userId="0e53f415fda5f162" providerId="LiveId" clId="{6C713CAF-4916-43E0-86B5-0241A6F07711}" dt="2021-10-23T21:52:04.218" v="6" actId="26606"/>
          <ac:spMkLst>
            <pc:docMk/>
            <pc:sldMk cId="1484998677" sldId="265"/>
            <ac:spMk id="38" creationId="{32BC26D8-82FB-445E-AA49-62A77D7C1EE0}"/>
          </ac:spMkLst>
        </pc:spChg>
        <pc:spChg chg="add">
          <ac:chgData name="Sarah Gothard" userId="0e53f415fda5f162" providerId="LiveId" clId="{6C713CAF-4916-43E0-86B5-0241A6F07711}" dt="2021-10-23T21:52:04.218" v="6" actId="26606"/>
          <ac:spMkLst>
            <pc:docMk/>
            <pc:sldMk cId="1484998677" sldId="265"/>
            <ac:spMk id="40" creationId="{CB44330D-EA18-4254-AA95-EB49948539B8}"/>
          </ac:spMkLst>
        </pc:spChg>
        <pc:picChg chg="del">
          <ac:chgData name="Sarah Gothard" userId="0e53f415fda5f162" providerId="LiveId" clId="{6C713CAF-4916-43E0-86B5-0241A6F07711}" dt="2021-10-23T21:51:40.047" v="3" actId="478"/>
          <ac:picMkLst>
            <pc:docMk/>
            <pc:sldMk cId="1484998677" sldId="265"/>
            <ac:picMk id="3" creationId="{A28A6F8D-1323-4C71-ABEF-CDEC79267DEC}"/>
          </ac:picMkLst>
        </pc:picChg>
        <pc:picChg chg="add mod">
          <ac:chgData name="Sarah Gothard" userId="0e53f415fda5f162" providerId="LiveId" clId="{6C713CAF-4916-43E0-86B5-0241A6F07711}" dt="2021-10-23T21:52:05.616" v="7" actId="27614"/>
          <ac:picMkLst>
            <pc:docMk/>
            <pc:sldMk cId="1484998677" sldId="265"/>
            <ac:picMk id="5" creationId="{5ACD4F28-5C14-4B50-A4EB-D8D0AE565FAF}"/>
          </ac:picMkLst>
        </pc:picChg>
      </pc:sldChg>
      <pc:sldChg chg="del">
        <pc:chgData name="Sarah Gothard" userId="0e53f415fda5f162" providerId="LiveId" clId="{6C713CAF-4916-43E0-86B5-0241A6F07711}" dt="2021-10-23T21:51:48.958" v="4" actId="47"/>
        <pc:sldMkLst>
          <pc:docMk/>
          <pc:sldMk cId="377143493" sldId="266"/>
        </pc:sldMkLst>
      </pc:sldChg>
      <pc:sldChg chg="addSp delSp modSp new mod modTransition setBg">
        <pc:chgData name="Sarah Gothard" userId="0e53f415fda5f162" providerId="LiveId" clId="{6C713CAF-4916-43E0-86B5-0241A6F07711}" dt="2021-10-23T21:52:25.970" v="11"/>
        <pc:sldMkLst>
          <pc:docMk/>
          <pc:sldMk cId="1146460084" sldId="266"/>
        </pc:sldMkLst>
        <pc:spChg chg="del">
          <ac:chgData name="Sarah Gothard" userId="0e53f415fda5f162" providerId="LiveId" clId="{6C713CAF-4916-43E0-86B5-0241A6F07711}" dt="2021-10-23T21:52:23.406" v="10" actId="26606"/>
          <ac:spMkLst>
            <pc:docMk/>
            <pc:sldMk cId="1146460084" sldId="266"/>
            <ac:spMk id="2" creationId="{891B4F19-5EFB-4F11-9542-CBB84067FA1F}"/>
          </ac:spMkLst>
        </pc:spChg>
        <pc:spChg chg="del">
          <ac:chgData name="Sarah Gothard" userId="0e53f415fda5f162" providerId="LiveId" clId="{6C713CAF-4916-43E0-86B5-0241A6F07711}" dt="2021-10-23T21:52:23.406" v="10" actId="26606"/>
          <ac:spMkLst>
            <pc:docMk/>
            <pc:sldMk cId="1146460084" sldId="266"/>
            <ac:spMk id="3" creationId="{1AB55DD5-24C4-4BEF-A1F0-281A0D73E159}"/>
          </ac:spMkLst>
        </pc:spChg>
        <pc:spChg chg="mod ord">
          <ac:chgData name="Sarah Gothard" userId="0e53f415fda5f162" providerId="LiveId" clId="{6C713CAF-4916-43E0-86B5-0241A6F07711}" dt="2021-10-23T21:52:23.406" v="10" actId="26606"/>
          <ac:spMkLst>
            <pc:docMk/>
            <pc:sldMk cId="1146460084" sldId="266"/>
            <ac:spMk id="4" creationId="{D7A661E2-2B77-4927-837D-9D4EB2F1B7E9}"/>
          </ac:spMkLst>
        </pc:spChg>
        <pc:spChg chg="add">
          <ac:chgData name="Sarah Gothard" userId="0e53f415fda5f162" providerId="LiveId" clId="{6C713CAF-4916-43E0-86B5-0241A6F07711}" dt="2021-10-23T21:52:23.406" v="10" actId="26606"/>
          <ac:spMkLst>
            <pc:docMk/>
            <pc:sldMk cId="1146460084" sldId="266"/>
            <ac:spMk id="11" creationId="{32BC26D8-82FB-445E-AA49-62A77D7C1EE0}"/>
          </ac:spMkLst>
        </pc:spChg>
        <pc:spChg chg="add">
          <ac:chgData name="Sarah Gothard" userId="0e53f415fda5f162" providerId="LiveId" clId="{6C713CAF-4916-43E0-86B5-0241A6F07711}" dt="2021-10-23T21:52:23.406" v="10" actId="26606"/>
          <ac:spMkLst>
            <pc:docMk/>
            <pc:sldMk cId="1146460084" sldId="266"/>
            <ac:spMk id="13" creationId="{CB44330D-EA18-4254-AA95-EB49948539B8}"/>
          </ac:spMkLst>
        </pc:spChg>
        <pc:picChg chg="add mod">
          <ac:chgData name="Sarah Gothard" userId="0e53f415fda5f162" providerId="LiveId" clId="{6C713CAF-4916-43E0-86B5-0241A6F07711}" dt="2021-10-23T21:52:23.406" v="10" actId="26606"/>
          <ac:picMkLst>
            <pc:docMk/>
            <pc:sldMk cId="1146460084" sldId="266"/>
            <ac:picMk id="6" creationId="{B5AE93B4-A663-46FA-9A37-C3EE69CB5012}"/>
          </ac:picMkLst>
        </pc:picChg>
      </pc:sldChg>
      <pc:sldChg chg="del">
        <pc:chgData name="Sarah Gothard" userId="0e53f415fda5f162" providerId="LiveId" clId="{6C713CAF-4916-43E0-86B5-0241A6F07711}" dt="2021-10-23T21:51:48.958" v="4" actId="47"/>
        <pc:sldMkLst>
          <pc:docMk/>
          <pc:sldMk cId="1647831988" sldId="267"/>
        </pc:sldMkLst>
      </pc:sldChg>
      <pc:sldChg chg="addSp delSp modSp new mod modTransition setBg">
        <pc:chgData name="Sarah Gothard" userId="0e53f415fda5f162" providerId="LiveId" clId="{6C713CAF-4916-43E0-86B5-0241A6F07711}" dt="2021-10-23T21:52:58.044" v="15"/>
        <pc:sldMkLst>
          <pc:docMk/>
          <pc:sldMk cId="1726922901" sldId="267"/>
        </pc:sldMkLst>
        <pc:spChg chg="del">
          <ac:chgData name="Sarah Gothard" userId="0e53f415fda5f162" providerId="LiveId" clId="{6C713CAF-4916-43E0-86B5-0241A6F07711}" dt="2021-10-23T21:52:55.308" v="14" actId="26606"/>
          <ac:spMkLst>
            <pc:docMk/>
            <pc:sldMk cId="1726922901" sldId="267"/>
            <ac:spMk id="2" creationId="{E3F6625B-BB87-4B6C-BCB4-9290F9760F14}"/>
          </ac:spMkLst>
        </pc:spChg>
        <pc:spChg chg="del">
          <ac:chgData name="Sarah Gothard" userId="0e53f415fda5f162" providerId="LiveId" clId="{6C713CAF-4916-43E0-86B5-0241A6F07711}" dt="2021-10-23T21:52:55.308" v="14" actId="26606"/>
          <ac:spMkLst>
            <pc:docMk/>
            <pc:sldMk cId="1726922901" sldId="267"/>
            <ac:spMk id="3" creationId="{56CD9605-383C-44F0-AEAC-E8B167E8F691}"/>
          </ac:spMkLst>
        </pc:spChg>
        <pc:spChg chg="mod ord">
          <ac:chgData name="Sarah Gothard" userId="0e53f415fda5f162" providerId="LiveId" clId="{6C713CAF-4916-43E0-86B5-0241A6F07711}" dt="2021-10-23T21:52:55.308" v="14" actId="26606"/>
          <ac:spMkLst>
            <pc:docMk/>
            <pc:sldMk cId="1726922901" sldId="267"/>
            <ac:spMk id="4" creationId="{C480FBC9-3E8F-4B5E-BA5A-BA99A2EF54C5}"/>
          </ac:spMkLst>
        </pc:spChg>
        <pc:spChg chg="add">
          <ac:chgData name="Sarah Gothard" userId="0e53f415fda5f162" providerId="LiveId" clId="{6C713CAF-4916-43E0-86B5-0241A6F07711}" dt="2021-10-23T21:52:55.308" v="14" actId="26606"/>
          <ac:spMkLst>
            <pc:docMk/>
            <pc:sldMk cId="1726922901" sldId="267"/>
            <ac:spMk id="11" creationId="{32BC26D8-82FB-445E-AA49-62A77D7C1EE0}"/>
          </ac:spMkLst>
        </pc:spChg>
        <pc:spChg chg="add">
          <ac:chgData name="Sarah Gothard" userId="0e53f415fda5f162" providerId="LiveId" clId="{6C713CAF-4916-43E0-86B5-0241A6F07711}" dt="2021-10-23T21:52:55.308" v="14" actId="26606"/>
          <ac:spMkLst>
            <pc:docMk/>
            <pc:sldMk cId="1726922901" sldId="267"/>
            <ac:spMk id="13" creationId="{CB44330D-EA18-4254-AA95-EB49948539B8}"/>
          </ac:spMkLst>
        </pc:spChg>
        <pc:picChg chg="add mod">
          <ac:chgData name="Sarah Gothard" userId="0e53f415fda5f162" providerId="LiveId" clId="{6C713CAF-4916-43E0-86B5-0241A6F07711}" dt="2021-10-23T21:52:55.308" v="14" actId="26606"/>
          <ac:picMkLst>
            <pc:docMk/>
            <pc:sldMk cId="1726922901" sldId="267"/>
            <ac:picMk id="6" creationId="{A9C02031-73F5-4BAB-9624-87E4E747FD46}"/>
          </ac:picMkLst>
        </pc:picChg>
      </pc:sldChg>
      <pc:sldChg chg="addSp delSp modSp new mod modTransition setBg">
        <pc:chgData name="Sarah Gothard" userId="0e53f415fda5f162" providerId="LiveId" clId="{6C713CAF-4916-43E0-86B5-0241A6F07711}" dt="2021-10-23T21:53:17.120" v="20" actId="27614"/>
        <pc:sldMkLst>
          <pc:docMk/>
          <pc:sldMk cId="652544971" sldId="268"/>
        </pc:sldMkLst>
        <pc:spChg chg="del">
          <ac:chgData name="Sarah Gothard" userId="0e53f415fda5f162" providerId="LiveId" clId="{6C713CAF-4916-43E0-86B5-0241A6F07711}" dt="2021-10-23T21:53:15.506" v="19" actId="26606"/>
          <ac:spMkLst>
            <pc:docMk/>
            <pc:sldMk cId="652544971" sldId="268"/>
            <ac:spMk id="2" creationId="{9AB57639-AF28-403F-8DC1-4D55BFF25FAD}"/>
          </ac:spMkLst>
        </pc:spChg>
        <pc:spChg chg="del">
          <ac:chgData name="Sarah Gothard" userId="0e53f415fda5f162" providerId="LiveId" clId="{6C713CAF-4916-43E0-86B5-0241A6F07711}" dt="2021-10-23T21:53:15.506" v="19" actId="26606"/>
          <ac:spMkLst>
            <pc:docMk/>
            <pc:sldMk cId="652544971" sldId="268"/>
            <ac:spMk id="3" creationId="{3D77660E-0CA8-4B30-B8E1-E6B163F19259}"/>
          </ac:spMkLst>
        </pc:spChg>
        <pc:spChg chg="mod ord">
          <ac:chgData name="Sarah Gothard" userId="0e53f415fda5f162" providerId="LiveId" clId="{6C713CAF-4916-43E0-86B5-0241A6F07711}" dt="2021-10-23T21:53:15.506" v="19" actId="26606"/>
          <ac:spMkLst>
            <pc:docMk/>
            <pc:sldMk cId="652544971" sldId="268"/>
            <ac:spMk id="4" creationId="{38747E80-C422-43DC-8F40-821F9BC87BEE}"/>
          </ac:spMkLst>
        </pc:spChg>
        <pc:spChg chg="add">
          <ac:chgData name="Sarah Gothard" userId="0e53f415fda5f162" providerId="LiveId" clId="{6C713CAF-4916-43E0-86B5-0241A6F07711}" dt="2021-10-23T21:53:15.506" v="19" actId="26606"/>
          <ac:spMkLst>
            <pc:docMk/>
            <pc:sldMk cId="652544971" sldId="268"/>
            <ac:spMk id="11" creationId="{32BC26D8-82FB-445E-AA49-62A77D7C1EE0}"/>
          </ac:spMkLst>
        </pc:spChg>
        <pc:spChg chg="add">
          <ac:chgData name="Sarah Gothard" userId="0e53f415fda5f162" providerId="LiveId" clId="{6C713CAF-4916-43E0-86B5-0241A6F07711}" dt="2021-10-23T21:53:15.506" v="19" actId="26606"/>
          <ac:spMkLst>
            <pc:docMk/>
            <pc:sldMk cId="652544971" sldId="268"/>
            <ac:spMk id="13" creationId="{CB44330D-EA18-4254-AA95-EB49948539B8}"/>
          </ac:spMkLst>
        </pc:spChg>
        <pc:picChg chg="add mod">
          <ac:chgData name="Sarah Gothard" userId="0e53f415fda5f162" providerId="LiveId" clId="{6C713CAF-4916-43E0-86B5-0241A6F07711}" dt="2021-10-23T21:53:17.120" v="20" actId="27614"/>
          <ac:picMkLst>
            <pc:docMk/>
            <pc:sldMk cId="652544971" sldId="268"/>
            <ac:picMk id="6" creationId="{979064BF-948A-4E6D-8DF5-B8FF61821D43}"/>
          </ac:picMkLst>
        </pc:picChg>
      </pc:sldChg>
      <pc:sldChg chg="del">
        <pc:chgData name="Sarah Gothard" userId="0e53f415fda5f162" providerId="LiveId" clId="{6C713CAF-4916-43E0-86B5-0241A6F07711}" dt="2021-10-23T21:51:48.958" v="4" actId="47"/>
        <pc:sldMkLst>
          <pc:docMk/>
          <pc:sldMk cId="4176215646" sldId="268"/>
        </pc:sldMkLst>
      </pc:sldChg>
      <pc:sldChg chg="del">
        <pc:chgData name="Sarah Gothard" userId="0e53f415fda5f162" providerId="LiveId" clId="{6C713CAF-4916-43E0-86B5-0241A6F07711}" dt="2021-10-23T21:51:48.958" v="4" actId="47"/>
        <pc:sldMkLst>
          <pc:docMk/>
          <pc:sldMk cId="290988175" sldId="269"/>
        </pc:sldMkLst>
      </pc:sldChg>
      <pc:sldChg chg="addSp delSp modSp new mod modTransition setBg">
        <pc:chgData name="Sarah Gothard" userId="0e53f415fda5f162" providerId="LiveId" clId="{6C713CAF-4916-43E0-86B5-0241A6F07711}" dt="2021-10-23T21:53:47.614" v="24"/>
        <pc:sldMkLst>
          <pc:docMk/>
          <pc:sldMk cId="4098491448" sldId="269"/>
        </pc:sldMkLst>
        <pc:spChg chg="del">
          <ac:chgData name="Sarah Gothard" userId="0e53f415fda5f162" providerId="LiveId" clId="{6C713CAF-4916-43E0-86B5-0241A6F07711}" dt="2021-10-23T21:53:43.756" v="23" actId="26606"/>
          <ac:spMkLst>
            <pc:docMk/>
            <pc:sldMk cId="4098491448" sldId="269"/>
            <ac:spMk id="2" creationId="{ACE17ABC-A68B-4F7D-8074-78287A43543B}"/>
          </ac:spMkLst>
        </pc:spChg>
        <pc:spChg chg="del">
          <ac:chgData name="Sarah Gothard" userId="0e53f415fda5f162" providerId="LiveId" clId="{6C713CAF-4916-43E0-86B5-0241A6F07711}" dt="2021-10-23T21:53:43.756" v="23" actId="26606"/>
          <ac:spMkLst>
            <pc:docMk/>
            <pc:sldMk cId="4098491448" sldId="269"/>
            <ac:spMk id="3" creationId="{2F0AC04B-C3EE-42C6-B6E0-2FDFD1BD5EA0}"/>
          </ac:spMkLst>
        </pc:spChg>
        <pc:spChg chg="mod ord">
          <ac:chgData name="Sarah Gothard" userId="0e53f415fda5f162" providerId="LiveId" clId="{6C713CAF-4916-43E0-86B5-0241A6F07711}" dt="2021-10-23T21:53:43.756" v="23" actId="26606"/>
          <ac:spMkLst>
            <pc:docMk/>
            <pc:sldMk cId="4098491448" sldId="269"/>
            <ac:spMk id="4" creationId="{A7EB42F5-9102-4ED5-AB3F-EC16303A508B}"/>
          </ac:spMkLst>
        </pc:spChg>
        <pc:spChg chg="add">
          <ac:chgData name="Sarah Gothard" userId="0e53f415fda5f162" providerId="LiveId" clId="{6C713CAF-4916-43E0-86B5-0241A6F07711}" dt="2021-10-23T21:53:43.756" v="23" actId="26606"/>
          <ac:spMkLst>
            <pc:docMk/>
            <pc:sldMk cId="4098491448" sldId="269"/>
            <ac:spMk id="11" creationId="{32BC26D8-82FB-445E-AA49-62A77D7C1EE0}"/>
          </ac:spMkLst>
        </pc:spChg>
        <pc:spChg chg="add">
          <ac:chgData name="Sarah Gothard" userId="0e53f415fda5f162" providerId="LiveId" clId="{6C713CAF-4916-43E0-86B5-0241A6F07711}" dt="2021-10-23T21:53:43.756" v="23" actId="26606"/>
          <ac:spMkLst>
            <pc:docMk/>
            <pc:sldMk cId="4098491448" sldId="269"/>
            <ac:spMk id="13" creationId="{CB44330D-EA18-4254-AA95-EB49948539B8}"/>
          </ac:spMkLst>
        </pc:spChg>
        <pc:picChg chg="add mod">
          <ac:chgData name="Sarah Gothard" userId="0e53f415fda5f162" providerId="LiveId" clId="{6C713CAF-4916-43E0-86B5-0241A6F07711}" dt="2021-10-23T21:53:43.756" v="23" actId="26606"/>
          <ac:picMkLst>
            <pc:docMk/>
            <pc:sldMk cId="4098491448" sldId="269"/>
            <ac:picMk id="6" creationId="{8CF4D7B2-B109-4283-803F-82CCB198F3B7}"/>
          </ac:picMkLst>
        </pc:picChg>
      </pc:sldChg>
      <pc:sldChg chg="addSp delSp modSp new mod modTransition setBg">
        <pc:chgData name="Sarah Gothard" userId="0e53f415fda5f162" providerId="LiveId" clId="{6C713CAF-4916-43E0-86B5-0241A6F07711}" dt="2021-10-23T21:54:11.955" v="28"/>
        <pc:sldMkLst>
          <pc:docMk/>
          <pc:sldMk cId="53869566" sldId="270"/>
        </pc:sldMkLst>
        <pc:spChg chg="del">
          <ac:chgData name="Sarah Gothard" userId="0e53f415fda5f162" providerId="LiveId" clId="{6C713CAF-4916-43E0-86B5-0241A6F07711}" dt="2021-10-23T21:54:03.702" v="27" actId="26606"/>
          <ac:spMkLst>
            <pc:docMk/>
            <pc:sldMk cId="53869566" sldId="270"/>
            <ac:spMk id="2" creationId="{09FD6AE3-1089-4AF7-BC74-6EC393049FA5}"/>
          </ac:spMkLst>
        </pc:spChg>
        <pc:spChg chg="del">
          <ac:chgData name="Sarah Gothard" userId="0e53f415fda5f162" providerId="LiveId" clId="{6C713CAF-4916-43E0-86B5-0241A6F07711}" dt="2021-10-23T21:54:03.702" v="27" actId="26606"/>
          <ac:spMkLst>
            <pc:docMk/>
            <pc:sldMk cId="53869566" sldId="270"/>
            <ac:spMk id="3" creationId="{53BCCAC6-EA41-4766-960E-48B0A00DA1AE}"/>
          </ac:spMkLst>
        </pc:spChg>
        <pc:spChg chg="mod ord">
          <ac:chgData name="Sarah Gothard" userId="0e53f415fda5f162" providerId="LiveId" clId="{6C713CAF-4916-43E0-86B5-0241A6F07711}" dt="2021-10-23T21:54:03.702" v="27" actId="26606"/>
          <ac:spMkLst>
            <pc:docMk/>
            <pc:sldMk cId="53869566" sldId="270"/>
            <ac:spMk id="4" creationId="{5B37EF8E-6E96-4500-A062-FAE636759E86}"/>
          </ac:spMkLst>
        </pc:spChg>
        <pc:spChg chg="add">
          <ac:chgData name="Sarah Gothard" userId="0e53f415fda5f162" providerId="LiveId" clId="{6C713CAF-4916-43E0-86B5-0241A6F07711}" dt="2021-10-23T21:54:03.702" v="27" actId="26606"/>
          <ac:spMkLst>
            <pc:docMk/>
            <pc:sldMk cId="53869566" sldId="270"/>
            <ac:spMk id="11" creationId="{32BC26D8-82FB-445E-AA49-62A77D7C1EE0}"/>
          </ac:spMkLst>
        </pc:spChg>
        <pc:spChg chg="add">
          <ac:chgData name="Sarah Gothard" userId="0e53f415fda5f162" providerId="LiveId" clId="{6C713CAF-4916-43E0-86B5-0241A6F07711}" dt="2021-10-23T21:54:03.702" v="27" actId="26606"/>
          <ac:spMkLst>
            <pc:docMk/>
            <pc:sldMk cId="53869566" sldId="270"/>
            <ac:spMk id="13" creationId="{CB44330D-EA18-4254-AA95-EB49948539B8}"/>
          </ac:spMkLst>
        </pc:spChg>
        <pc:picChg chg="add mod">
          <ac:chgData name="Sarah Gothard" userId="0e53f415fda5f162" providerId="LiveId" clId="{6C713CAF-4916-43E0-86B5-0241A6F07711}" dt="2021-10-23T21:54:03.702" v="27" actId="26606"/>
          <ac:picMkLst>
            <pc:docMk/>
            <pc:sldMk cId="53869566" sldId="270"/>
            <ac:picMk id="6" creationId="{2927844A-DA28-4F56-B654-C945AB56051E}"/>
          </ac:picMkLst>
        </pc:picChg>
      </pc:sldChg>
      <pc:sldChg chg="del">
        <pc:chgData name="Sarah Gothard" userId="0e53f415fda5f162" providerId="LiveId" clId="{6C713CAF-4916-43E0-86B5-0241A6F07711}" dt="2021-10-23T21:51:48.958" v="4" actId="47"/>
        <pc:sldMkLst>
          <pc:docMk/>
          <pc:sldMk cId="3759965543" sldId="270"/>
        </pc:sldMkLst>
      </pc:sldChg>
      <pc:sldChg chg="del">
        <pc:chgData name="Sarah Gothard" userId="0e53f415fda5f162" providerId="LiveId" clId="{6C713CAF-4916-43E0-86B5-0241A6F07711}" dt="2021-10-23T21:51:48.958" v="4" actId="47"/>
        <pc:sldMkLst>
          <pc:docMk/>
          <pc:sldMk cId="1074208607" sldId="271"/>
        </pc:sldMkLst>
      </pc:sldChg>
      <pc:sldChg chg="del">
        <pc:chgData name="Sarah Gothard" userId="0e53f415fda5f162" providerId="LiveId" clId="{6C713CAF-4916-43E0-86B5-0241A6F07711}" dt="2021-10-23T21:51:48.958" v="4" actId="47"/>
        <pc:sldMkLst>
          <pc:docMk/>
          <pc:sldMk cId="228152291" sldId="272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851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274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900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205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202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024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710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847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420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282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037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44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157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7412632-BBCD-48E8-8B94-046EA4CCA1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38383"/>
            <a:ext cx="10905066" cy="158123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3D1CDD-1E40-4799-B157-A920E231D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29849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0ED8050-07D7-2A13-3856-DBC248CD3880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04D236-17FD-CBF2-3AAB-31161442F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998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EEC0AC3-4B26-E583-2496-3A81154FA8DF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FDD75FB-C5AF-82EF-E2C1-2B516B859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460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9CA7407-502E-8238-A299-85423CD985A8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49F3F0-257D-1BCF-A9D3-1943DF10C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922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A52DCBC-B746-A9BE-9C00-0A88353B45B7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BF1B51-8DAE-5901-D7BF-587B3EA2C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544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A6D2445-3AEF-5F61-B68F-FF262EAAB564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4DA7C5-DAA0-9264-B975-8A70E170F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491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415319D-810E-FABD-48E7-3F4ABFFCD4FE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5716B9-B7B9-C409-CF04-AE88435C5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69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57</Words>
  <Application>Microsoft Office PowerPoint</Application>
  <PresentationFormat>Widescreen</PresentationFormat>
  <Paragraphs>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6</cp:revision>
  <dcterms:created xsi:type="dcterms:W3CDTF">2019-10-19T00:20:28Z</dcterms:created>
  <dcterms:modified xsi:type="dcterms:W3CDTF">2026-01-23T18:59:37Z</dcterms:modified>
</cp:coreProperties>
</file>