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5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800000"/>
    <a:srgbClr val="263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11F01-CD13-4C46-936F-D17B3BCD7238}" v="35" dt="2019-09-27T12:29:43.88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CEE1E78-8799-45DA-96D1-02C4C5702833}"/>
  </pc:docChgLst>
  <pc:docChgLst>
    <pc:chgData name="Sarah Gothard" userId="0e53f415fda5f162" providerId="LiveId" clId="{4C611F01-CD13-4C46-936F-D17B3BCD7238}"/>
    <pc:docChg chg="undo custSel mod addSld delSld modSld">
      <pc:chgData name="Sarah Gothard" userId="0e53f415fda5f162" providerId="LiveId" clId="{4C611F01-CD13-4C46-936F-D17B3BCD7238}" dt="2019-10-03T18:24:00.300" v="74" actId="26606"/>
      <pc:docMkLst>
        <pc:docMk/>
      </pc:docMkLst>
      <pc:sldChg chg="addSp modSp mod setBg">
        <pc:chgData name="Sarah Gothard" userId="0e53f415fda5f162" providerId="LiveId" clId="{4C611F01-CD13-4C46-936F-D17B3BCD7238}" dt="2019-10-03T18:22:38.922" v="54" actId="26606"/>
        <pc:sldMkLst>
          <pc:docMk/>
          <pc:sldMk cId="2211167003" sldId="257"/>
        </pc:sldMkLst>
        <pc:spChg chg="mod ord">
          <ac:chgData name="Sarah Gothard" userId="0e53f415fda5f162" providerId="LiveId" clId="{4C611F01-CD13-4C46-936F-D17B3BCD7238}" dt="2019-10-03T18:22:38.922" v="54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C611F01-CD13-4C46-936F-D17B3BCD7238}" dt="2019-10-03T18:22:38.922" v="54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2:38.922" v="54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4C611F01-CD13-4C46-936F-D17B3BCD7238}" dt="2019-10-03T18:22:38.922" v="54" actId="26606"/>
          <ac:picMkLst>
            <pc:docMk/>
            <pc:sldMk cId="2211167003" sldId="257"/>
            <ac:picMk id="2" creationId="{A8C3F80B-3C62-4118-8E73-647229D36314}"/>
          </ac:picMkLst>
        </pc:picChg>
      </pc:sldChg>
      <pc:sldChg chg="addSp delSp modSp mod setBg">
        <pc:chgData name="Sarah Gothard" userId="0e53f415fda5f162" providerId="LiveId" clId="{4C611F01-CD13-4C46-936F-D17B3BCD7238}" dt="2019-10-03T18:22:41.692" v="55" actId="26606"/>
        <pc:sldMkLst>
          <pc:docMk/>
          <pc:sldMk cId="1265161032" sldId="258"/>
        </pc:sldMkLst>
        <pc:spChg chg="mod ord">
          <ac:chgData name="Sarah Gothard" userId="0e53f415fda5f162" providerId="LiveId" clId="{4C611F01-CD13-4C46-936F-D17B3BCD7238}" dt="2019-10-03T18:22:41.692" v="55" actId="26606"/>
          <ac:spMkLst>
            <pc:docMk/>
            <pc:sldMk cId="1265161032" sldId="258"/>
            <ac:spMk id="2" creationId="{EA17E614-3565-424B-A9A8-F4ED47362A9B}"/>
          </ac:spMkLst>
        </pc:spChg>
        <pc:spChg chg="add">
          <ac:chgData name="Sarah Gothard" userId="0e53f415fda5f162" providerId="LiveId" clId="{4C611F01-CD13-4C46-936F-D17B3BCD7238}" dt="2019-10-03T18:22:41.692" v="55" actId="26606"/>
          <ac:spMkLst>
            <pc:docMk/>
            <pc:sldMk cId="1265161032" sldId="258"/>
            <ac:spMk id="11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2:41.692" v="55" actId="26606"/>
          <ac:spMkLst>
            <pc:docMk/>
            <pc:sldMk cId="1265161032" sldId="258"/>
            <ac:spMk id="13" creationId="{1855405F-37A2-4869-9154-F8BE3BECE6C3}"/>
          </ac:spMkLst>
        </pc:spChg>
        <pc:picChg chg="add del">
          <ac:chgData name="Sarah Gothard" userId="0e53f415fda5f162" providerId="LiveId" clId="{4C611F01-CD13-4C46-936F-D17B3BCD7238}" dt="2019-09-27T12:11:24.273" v="21" actId="478"/>
          <ac:picMkLst>
            <pc:docMk/>
            <pc:sldMk cId="1265161032" sldId="258"/>
            <ac:picMk id="3" creationId="{8FE9DE3F-327B-4938-9B18-413D97417AE9}"/>
          </ac:picMkLst>
        </pc:picChg>
        <pc:picChg chg="del">
          <ac:chgData name="Sarah Gothard" userId="0e53f415fda5f162" providerId="LiveId" clId="{4C611F01-CD13-4C46-936F-D17B3BCD7238}" dt="2019-09-27T12:04:20.452" v="2" actId="478"/>
          <ac:picMkLst>
            <pc:docMk/>
            <pc:sldMk cId="1265161032" sldId="258"/>
            <ac:picMk id="4" creationId="{1ED11F51-F5F5-4DEA-B023-DE3667052E65}"/>
          </ac:picMkLst>
        </pc:picChg>
        <pc:picChg chg="add del">
          <ac:chgData name="Sarah Gothard" userId="0e53f415fda5f162" providerId="LiveId" clId="{4C611F01-CD13-4C46-936F-D17B3BCD7238}" dt="2019-09-27T12:12:08.420" v="23" actId="478"/>
          <ac:picMkLst>
            <pc:docMk/>
            <pc:sldMk cId="1265161032" sldId="258"/>
            <ac:picMk id="5" creationId="{D5AA35AD-08FA-4308-836D-4C9BA28D66CB}"/>
          </ac:picMkLst>
        </pc:picChg>
        <pc:picChg chg="add mod">
          <ac:chgData name="Sarah Gothard" userId="0e53f415fda5f162" providerId="LiveId" clId="{4C611F01-CD13-4C46-936F-D17B3BCD7238}" dt="2019-10-03T18:22:41.692" v="55" actId="26606"/>
          <ac:picMkLst>
            <pc:docMk/>
            <pc:sldMk cId="1265161032" sldId="258"/>
            <ac:picMk id="6" creationId="{2C4EA470-A305-4EBB-822F-8703DC7CE1BD}"/>
          </ac:picMkLst>
        </pc:picChg>
      </pc:sldChg>
      <pc:sldChg chg="addSp delSp modSp add del mod setBg">
        <pc:chgData name="Sarah Gothard" userId="0e53f415fda5f162" providerId="LiveId" clId="{4C611F01-CD13-4C46-936F-D17B3BCD7238}" dt="2019-10-03T18:22:44.725" v="56" actId="26606"/>
        <pc:sldMkLst>
          <pc:docMk/>
          <pc:sldMk cId="4268100705" sldId="259"/>
        </pc:sldMkLst>
        <pc:spChg chg="mod ord">
          <ac:chgData name="Sarah Gothard" userId="0e53f415fda5f162" providerId="LiveId" clId="{4C611F01-CD13-4C46-936F-D17B3BCD7238}" dt="2019-10-03T18:22:44.725" v="56" actId="26606"/>
          <ac:spMkLst>
            <pc:docMk/>
            <pc:sldMk cId="4268100705" sldId="259"/>
            <ac:spMk id="2" creationId="{0680CE4B-3A61-4690-9151-01C339C76856}"/>
          </ac:spMkLst>
        </pc:spChg>
        <pc:spChg chg="add">
          <ac:chgData name="Sarah Gothard" userId="0e53f415fda5f162" providerId="LiveId" clId="{4C611F01-CD13-4C46-936F-D17B3BCD7238}" dt="2019-10-03T18:22:44.725" v="56" actId="26606"/>
          <ac:spMkLst>
            <pc:docMk/>
            <pc:sldMk cId="4268100705" sldId="259"/>
            <ac:spMk id="9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2:44.725" v="56" actId="26606"/>
          <ac:spMkLst>
            <pc:docMk/>
            <pc:sldMk cId="4268100705" sldId="259"/>
            <ac:spMk id="11" creationId="{1855405F-37A2-4869-9154-F8BE3BECE6C3}"/>
          </ac:spMkLst>
        </pc:spChg>
        <pc:picChg chg="del">
          <ac:chgData name="Sarah Gothard" userId="0e53f415fda5f162" providerId="LiveId" clId="{4C611F01-CD13-4C46-936F-D17B3BCD7238}" dt="2019-09-27T12:04:25.451" v="5" actId="478"/>
          <ac:picMkLst>
            <pc:docMk/>
            <pc:sldMk cId="4268100705" sldId="259"/>
            <ac:picMk id="3" creationId="{DB3EDD43-8478-4EBF-AB12-6E62E4A3A0CB}"/>
          </ac:picMkLst>
        </pc:picChg>
        <pc:picChg chg="add mod">
          <ac:chgData name="Sarah Gothard" userId="0e53f415fda5f162" providerId="LiveId" clId="{4C611F01-CD13-4C46-936F-D17B3BCD7238}" dt="2019-10-03T18:22:44.725" v="56" actId="26606"/>
          <ac:picMkLst>
            <pc:docMk/>
            <pc:sldMk cId="4268100705" sldId="259"/>
            <ac:picMk id="4" creationId="{73584B95-9D0B-4C79-B123-0BA0DE32306F}"/>
          </ac:picMkLst>
        </pc:picChg>
      </pc:sldChg>
      <pc:sldChg chg="addSp delSp modSp mod setBg">
        <pc:chgData name="Sarah Gothard" userId="0e53f415fda5f162" providerId="LiveId" clId="{4C611F01-CD13-4C46-936F-D17B3BCD7238}" dt="2019-10-03T18:22:47.730" v="57" actId="26606"/>
        <pc:sldMkLst>
          <pc:docMk/>
          <pc:sldMk cId="188250892" sldId="260"/>
        </pc:sldMkLst>
        <pc:spChg chg="mod ord">
          <ac:chgData name="Sarah Gothard" userId="0e53f415fda5f162" providerId="LiveId" clId="{4C611F01-CD13-4C46-936F-D17B3BCD7238}" dt="2019-10-03T18:22:47.730" v="57" actId="26606"/>
          <ac:spMkLst>
            <pc:docMk/>
            <pc:sldMk cId="188250892" sldId="260"/>
            <ac:spMk id="2" creationId="{54AF1DAB-320D-4F69-9B6C-093199A59CC0}"/>
          </ac:spMkLst>
        </pc:spChg>
        <pc:spChg chg="add">
          <ac:chgData name="Sarah Gothard" userId="0e53f415fda5f162" providerId="LiveId" clId="{4C611F01-CD13-4C46-936F-D17B3BCD7238}" dt="2019-10-03T18:22:47.730" v="57" actId="26606"/>
          <ac:spMkLst>
            <pc:docMk/>
            <pc:sldMk cId="188250892" sldId="260"/>
            <ac:spMk id="10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2:47.730" v="57" actId="26606"/>
          <ac:spMkLst>
            <pc:docMk/>
            <pc:sldMk cId="188250892" sldId="260"/>
            <ac:spMk id="12" creationId="{1855405F-37A2-4869-9154-F8BE3BECE6C3}"/>
          </ac:spMkLst>
        </pc:spChg>
        <pc:picChg chg="del">
          <ac:chgData name="Sarah Gothard" userId="0e53f415fda5f162" providerId="LiveId" clId="{4C611F01-CD13-4C46-936F-D17B3BCD7238}" dt="2019-09-27T12:01:58.161" v="0" actId="478"/>
          <ac:picMkLst>
            <pc:docMk/>
            <pc:sldMk cId="188250892" sldId="260"/>
            <ac:picMk id="3" creationId="{417188E6-E74D-4D45-A763-4254F3B2647D}"/>
          </ac:picMkLst>
        </pc:picChg>
        <pc:picChg chg="add del">
          <ac:chgData name="Sarah Gothard" userId="0e53f415fda5f162" providerId="LiveId" clId="{4C611F01-CD13-4C46-936F-D17B3BCD7238}" dt="2019-09-27T12:04:28.128" v="6" actId="478"/>
          <ac:picMkLst>
            <pc:docMk/>
            <pc:sldMk cId="188250892" sldId="260"/>
            <ac:picMk id="4" creationId="{9036E92A-0875-49CC-AA6A-85186B7EE046}"/>
          </ac:picMkLst>
        </pc:picChg>
        <pc:picChg chg="add mod">
          <ac:chgData name="Sarah Gothard" userId="0e53f415fda5f162" providerId="LiveId" clId="{4C611F01-CD13-4C46-936F-D17B3BCD7238}" dt="2019-10-03T18:22:47.730" v="57" actId="26606"/>
          <ac:picMkLst>
            <pc:docMk/>
            <pc:sldMk cId="188250892" sldId="260"/>
            <ac:picMk id="5" creationId="{2E6BC8CE-8250-4C9E-9CA2-68AF13602E10}"/>
          </ac:picMkLst>
        </pc:picChg>
      </pc:sldChg>
      <pc:sldChg chg="addSp delSp modSp mod setBg">
        <pc:chgData name="Sarah Gothard" userId="0e53f415fda5f162" providerId="LiveId" clId="{4C611F01-CD13-4C46-936F-D17B3BCD7238}" dt="2019-10-03T18:22:55.395" v="59" actId="26606"/>
        <pc:sldMkLst>
          <pc:docMk/>
          <pc:sldMk cId="1719578574" sldId="261"/>
        </pc:sldMkLst>
        <pc:spChg chg="mod ord">
          <ac:chgData name="Sarah Gothard" userId="0e53f415fda5f162" providerId="LiveId" clId="{4C611F01-CD13-4C46-936F-D17B3BCD7238}" dt="2019-10-03T18:22:55.395" v="59" actId="26606"/>
          <ac:spMkLst>
            <pc:docMk/>
            <pc:sldMk cId="1719578574" sldId="261"/>
            <ac:spMk id="2" creationId="{2EBBC063-AF7C-4337-AD6E-505A4159000E}"/>
          </ac:spMkLst>
        </pc:spChg>
        <pc:spChg chg="add">
          <ac:chgData name="Sarah Gothard" userId="0e53f415fda5f162" providerId="LiveId" clId="{4C611F01-CD13-4C46-936F-D17B3BCD7238}" dt="2019-10-03T18:22:55.395" v="59" actId="26606"/>
          <ac:spMkLst>
            <pc:docMk/>
            <pc:sldMk cId="1719578574" sldId="261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2:55.395" v="59" actId="26606"/>
          <ac:spMkLst>
            <pc:docMk/>
            <pc:sldMk cId="1719578574" sldId="261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2:55.395" v="59" actId="26606"/>
          <ac:picMkLst>
            <pc:docMk/>
            <pc:sldMk cId="1719578574" sldId="261"/>
            <ac:picMk id="3" creationId="{C633A7DC-3015-4C4E-B15B-D92906D26283}"/>
          </ac:picMkLst>
        </pc:picChg>
        <pc:picChg chg="del">
          <ac:chgData name="Sarah Gothard" userId="0e53f415fda5f162" providerId="LiveId" clId="{4C611F01-CD13-4C46-936F-D17B3BCD7238}" dt="2019-09-27T12:04:31.094" v="7" actId="478"/>
          <ac:picMkLst>
            <pc:docMk/>
            <pc:sldMk cId="1719578574" sldId="261"/>
            <ac:picMk id="4" creationId="{1C83D3F2-83EA-4344-A1E5-6C24934A1427}"/>
          </ac:picMkLst>
        </pc:picChg>
        <pc:picChg chg="add del">
          <ac:chgData name="Sarah Gothard" userId="0e53f415fda5f162" providerId="LiveId" clId="{4C611F01-CD13-4C46-936F-D17B3BCD7238}" dt="2019-09-27T12:13:11.864" v="26"/>
          <ac:picMkLst>
            <pc:docMk/>
            <pc:sldMk cId="1719578574" sldId="261"/>
            <ac:picMk id="5" creationId="{45F0EF14-22F2-4866-A201-E1B123A463EF}"/>
          </ac:picMkLst>
        </pc:picChg>
      </pc:sldChg>
      <pc:sldChg chg="addSp modSp add mod setBg">
        <pc:chgData name="Sarah Gothard" userId="0e53f415fda5f162" providerId="LiveId" clId="{4C611F01-CD13-4C46-936F-D17B3BCD7238}" dt="2019-10-03T18:22:58.759" v="60" actId="26606"/>
        <pc:sldMkLst>
          <pc:docMk/>
          <pc:sldMk cId="1358873583" sldId="262"/>
        </pc:sldMkLst>
        <pc:spChg chg="mod ord">
          <ac:chgData name="Sarah Gothard" userId="0e53f415fda5f162" providerId="LiveId" clId="{4C611F01-CD13-4C46-936F-D17B3BCD7238}" dt="2019-10-03T18:22:58.759" v="60" actId="26606"/>
          <ac:spMkLst>
            <pc:docMk/>
            <pc:sldMk cId="1358873583" sldId="262"/>
            <ac:spMk id="2" creationId="{EA17E614-3565-424B-A9A8-F4ED47362A9B}"/>
          </ac:spMkLst>
        </pc:spChg>
        <pc:spChg chg="add">
          <ac:chgData name="Sarah Gothard" userId="0e53f415fda5f162" providerId="LiveId" clId="{4C611F01-CD13-4C46-936F-D17B3BCD7238}" dt="2019-10-03T18:22:58.759" v="60" actId="26606"/>
          <ac:spMkLst>
            <pc:docMk/>
            <pc:sldMk cId="1358873583" sldId="262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2:58.759" v="60" actId="26606"/>
          <ac:spMkLst>
            <pc:docMk/>
            <pc:sldMk cId="1358873583" sldId="262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2:58.759" v="60" actId="26606"/>
          <ac:picMkLst>
            <pc:docMk/>
            <pc:sldMk cId="1358873583" sldId="262"/>
            <ac:picMk id="3" creationId="{363FFF43-F411-4F4A-9AC3-16ED8D228B78}"/>
          </ac:picMkLst>
        </pc:picChg>
      </pc:sldChg>
      <pc:sldChg chg="addSp modSp add mod setBg">
        <pc:chgData name="Sarah Gothard" userId="0e53f415fda5f162" providerId="LiveId" clId="{4C611F01-CD13-4C46-936F-D17B3BCD7238}" dt="2019-10-03T18:23:01.586" v="61" actId="26606"/>
        <pc:sldMkLst>
          <pc:docMk/>
          <pc:sldMk cId="3870724248" sldId="263"/>
        </pc:sldMkLst>
        <pc:spChg chg="mod ord">
          <ac:chgData name="Sarah Gothard" userId="0e53f415fda5f162" providerId="LiveId" clId="{4C611F01-CD13-4C46-936F-D17B3BCD7238}" dt="2019-10-03T18:23:01.586" v="61" actId="26606"/>
          <ac:spMkLst>
            <pc:docMk/>
            <pc:sldMk cId="3870724248" sldId="263"/>
            <ac:spMk id="2" creationId="{0680CE4B-3A61-4690-9151-01C339C76856}"/>
          </ac:spMkLst>
        </pc:spChg>
        <pc:spChg chg="add">
          <ac:chgData name="Sarah Gothard" userId="0e53f415fda5f162" providerId="LiveId" clId="{4C611F01-CD13-4C46-936F-D17B3BCD7238}" dt="2019-10-03T18:23:01.586" v="61" actId="26606"/>
          <ac:spMkLst>
            <pc:docMk/>
            <pc:sldMk cId="3870724248" sldId="263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01.586" v="61" actId="26606"/>
          <ac:spMkLst>
            <pc:docMk/>
            <pc:sldMk cId="3870724248" sldId="263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01.586" v="61" actId="26606"/>
          <ac:picMkLst>
            <pc:docMk/>
            <pc:sldMk cId="3870724248" sldId="263"/>
            <ac:picMk id="3" creationId="{E630C53F-E9D9-4157-8D49-A9031C157537}"/>
          </ac:picMkLst>
        </pc:picChg>
      </pc:sldChg>
      <pc:sldChg chg="addSp delSp modSp add mod setBg">
        <pc:chgData name="Sarah Gothard" userId="0e53f415fda5f162" providerId="LiveId" clId="{4C611F01-CD13-4C46-936F-D17B3BCD7238}" dt="2019-10-03T18:23:15.681" v="63" actId="26606"/>
        <pc:sldMkLst>
          <pc:docMk/>
          <pc:sldMk cId="2082470981" sldId="264"/>
        </pc:sldMkLst>
        <pc:spChg chg="mod ord">
          <ac:chgData name="Sarah Gothard" userId="0e53f415fda5f162" providerId="LiveId" clId="{4C611F01-CD13-4C46-936F-D17B3BCD7238}" dt="2019-10-03T18:23:15.681" v="63" actId="26606"/>
          <ac:spMkLst>
            <pc:docMk/>
            <pc:sldMk cId="2082470981" sldId="264"/>
            <ac:spMk id="2" creationId="{54AF1DAB-320D-4F69-9B6C-093199A59CC0}"/>
          </ac:spMkLst>
        </pc:spChg>
        <pc:spChg chg="add">
          <ac:chgData name="Sarah Gothard" userId="0e53f415fda5f162" providerId="LiveId" clId="{4C611F01-CD13-4C46-936F-D17B3BCD7238}" dt="2019-10-03T18:23:15.681" v="63" actId="26606"/>
          <ac:spMkLst>
            <pc:docMk/>
            <pc:sldMk cId="2082470981" sldId="264"/>
            <ac:spMk id="10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15.681" v="63" actId="26606"/>
          <ac:spMkLst>
            <pc:docMk/>
            <pc:sldMk cId="2082470981" sldId="264"/>
            <ac:spMk id="12" creationId="{1855405F-37A2-4869-9154-F8BE3BECE6C3}"/>
          </ac:spMkLst>
        </pc:spChg>
        <pc:picChg chg="add del">
          <ac:chgData name="Sarah Gothard" userId="0e53f415fda5f162" providerId="LiveId" clId="{4C611F01-CD13-4C46-936F-D17B3BCD7238}" dt="2019-09-27T12:20:47.977" v="40"/>
          <ac:picMkLst>
            <pc:docMk/>
            <pc:sldMk cId="2082470981" sldId="264"/>
            <ac:picMk id="3" creationId="{CCE1BDA7-9E48-49C1-A5F4-BB84DBA73D9E}"/>
          </ac:picMkLst>
        </pc:picChg>
        <pc:picChg chg="add del">
          <ac:chgData name="Sarah Gothard" userId="0e53f415fda5f162" providerId="LiveId" clId="{4C611F01-CD13-4C46-936F-D17B3BCD7238}" dt="2019-09-27T12:20:51.762" v="42"/>
          <ac:picMkLst>
            <pc:docMk/>
            <pc:sldMk cId="2082470981" sldId="264"/>
            <ac:picMk id="4" creationId="{DC2FE869-1EA3-4368-B89D-7AF3D334D4B9}"/>
          </ac:picMkLst>
        </pc:picChg>
        <pc:picChg chg="add mod">
          <ac:chgData name="Sarah Gothard" userId="0e53f415fda5f162" providerId="LiveId" clId="{4C611F01-CD13-4C46-936F-D17B3BCD7238}" dt="2019-10-03T18:23:15.681" v="63" actId="26606"/>
          <ac:picMkLst>
            <pc:docMk/>
            <pc:sldMk cId="2082470981" sldId="264"/>
            <ac:picMk id="5" creationId="{F400CC61-B676-4671-8D82-EC1F3B3449CB}"/>
          </ac:picMkLst>
        </pc:picChg>
      </pc:sldChg>
      <pc:sldChg chg="addSp modSp add mod setBg">
        <pc:chgData name="Sarah Gothard" userId="0e53f415fda5f162" providerId="LiveId" clId="{4C611F01-CD13-4C46-936F-D17B3BCD7238}" dt="2019-10-03T18:23:18.145" v="64" actId="26606"/>
        <pc:sldMkLst>
          <pc:docMk/>
          <pc:sldMk cId="2935151258" sldId="265"/>
        </pc:sldMkLst>
        <pc:spChg chg="mod ord">
          <ac:chgData name="Sarah Gothard" userId="0e53f415fda5f162" providerId="LiveId" clId="{4C611F01-CD13-4C46-936F-D17B3BCD7238}" dt="2019-10-03T18:23:18.145" v="64" actId="26606"/>
          <ac:spMkLst>
            <pc:docMk/>
            <pc:sldMk cId="2935151258" sldId="265"/>
            <ac:spMk id="2" creationId="{2EBBC063-AF7C-4337-AD6E-505A4159000E}"/>
          </ac:spMkLst>
        </pc:spChg>
        <pc:spChg chg="add">
          <ac:chgData name="Sarah Gothard" userId="0e53f415fda5f162" providerId="LiveId" clId="{4C611F01-CD13-4C46-936F-D17B3BCD7238}" dt="2019-10-03T18:23:18.145" v="64" actId="26606"/>
          <ac:spMkLst>
            <pc:docMk/>
            <pc:sldMk cId="2935151258" sldId="265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18.145" v="64" actId="26606"/>
          <ac:spMkLst>
            <pc:docMk/>
            <pc:sldMk cId="2935151258" sldId="265"/>
            <ac:spMk id="10" creationId="{1855405F-37A2-4869-9154-F8BE3BECE6C3}"/>
          </ac:spMkLst>
        </pc:spChg>
        <pc:picChg chg="mod">
          <ac:chgData name="Sarah Gothard" userId="0e53f415fda5f162" providerId="LiveId" clId="{4C611F01-CD13-4C46-936F-D17B3BCD7238}" dt="2019-10-03T18:23:18.145" v="64" actId="26606"/>
          <ac:picMkLst>
            <pc:docMk/>
            <pc:sldMk cId="2935151258" sldId="265"/>
            <ac:picMk id="3" creationId="{C633A7DC-3015-4C4E-B15B-D92906D26283}"/>
          </ac:picMkLst>
        </pc:picChg>
      </pc:sldChg>
      <pc:sldChg chg="addSp modSp add mod setBg">
        <pc:chgData name="Sarah Gothard" userId="0e53f415fda5f162" providerId="LiveId" clId="{4C611F01-CD13-4C46-936F-D17B3BCD7238}" dt="2019-10-03T18:23:20.576" v="65" actId="26606"/>
        <pc:sldMkLst>
          <pc:docMk/>
          <pc:sldMk cId="4213483419" sldId="266"/>
        </pc:sldMkLst>
        <pc:spChg chg="mod ord">
          <ac:chgData name="Sarah Gothard" userId="0e53f415fda5f162" providerId="LiveId" clId="{4C611F01-CD13-4C46-936F-D17B3BCD7238}" dt="2019-10-03T18:23:20.576" v="65" actId="26606"/>
          <ac:spMkLst>
            <pc:docMk/>
            <pc:sldMk cId="4213483419" sldId="266"/>
            <ac:spMk id="2" creationId="{EA17E614-3565-424B-A9A8-F4ED47362A9B}"/>
          </ac:spMkLst>
        </pc:spChg>
        <pc:spChg chg="add">
          <ac:chgData name="Sarah Gothard" userId="0e53f415fda5f162" providerId="LiveId" clId="{4C611F01-CD13-4C46-936F-D17B3BCD7238}" dt="2019-10-03T18:23:20.576" v="65" actId="26606"/>
          <ac:spMkLst>
            <pc:docMk/>
            <pc:sldMk cId="4213483419" sldId="266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20.576" v="65" actId="26606"/>
          <ac:spMkLst>
            <pc:docMk/>
            <pc:sldMk cId="4213483419" sldId="266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20.576" v="65" actId="26606"/>
          <ac:picMkLst>
            <pc:docMk/>
            <pc:sldMk cId="4213483419" sldId="266"/>
            <ac:picMk id="3" creationId="{CA5CA1D2-1F4F-4447-8F70-F8C3B607ABE0}"/>
          </ac:picMkLst>
        </pc:picChg>
      </pc:sldChg>
      <pc:sldChg chg="addSp modSp add mod setBg">
        <pc:chgData name="Sarah Gothard" userId="0e53f415fda5f162" providerId="LiveId" clId="{4C611F01-CD13-4C46-936F-D17B3BCD7238}" dt="2019-10-03T18:23:26.358" v="66" actId="26606"/>
        <pc:sldMkLst>
          <pc:docMk/>
          <pc:sldMk cId="2938968070" sldId="267"/>
        </pc:sldMkLst>
        <pc:spChg chg="mod ord">
          <ac:chgData name="Sarah Gothard" userId="0e53f415fda5f162" providerId="LiveId" clId="{4C611F01-CD13-4C46-936F-D17B3BCD7238}" dt="2019-10-03T18:23:26.358" v="66" actId="26606"/>
          <ac:spMkLst>
            <pc:docMk/>
            <pc:sldMk cId="2938968070" sldId="267"/>
            <ac:spMk id="2" creationId="{0680CE4B-3A61-4690-9151-01C339C76856}"/>
          </ac:spMkLst>
        </pc:spChg>
        <pc:spChg chg="add">
          <ac:chgData name="Sarah Gothard" userId="0e53f415fda5f162" providerId="LiveId" clId="{4C611F01-CD13-4C46-936F-D17B3BCD7238}" dt="2019-10-03T18:23:26.358" v="66" actId="26606"/>
          <ac:spMkLst>
            <pc:docMk/>
            <pc:sldMk cId="2938968070" sldId="267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26.358" v="66" actId="26606"/>
          <ac:spMkLst>
            <pc:docMk/>
            <pc:sldMk cId="2938968070" sldId="267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26.358" v="66" actId="26606"/>
          <ac:picMkLst>
            <pc:docMk/>
            <pc:sldMk cId="2938968070" sldId="267"/>
            <ac:picMk id="3" creationId="{59E2632A-22C2-40C0-BF4F-37035E846E0D}"/>
          </ac:picMkLst>
        </pc:picChg>
      </pc:sldChg>
      <pc:sldChg chg="addSp modSp add mod setBg">
        <pc:chgData name="Sarah Gothard" userId="0e53f415fda5f162" providerId="LiveId" clId="{4C611F01-CD13-4C46-936F-D17B3BCD7238}" dt="2019-10-03T18:23:32.682" v="68" actId="26606"/>
        <pc:sldMkLst>
          <pc:docMk/>
          <pc:sldMk cId="1087619924" sldId="268"/>
        </pc:sldMkLst>
        <pc:spChg chg="mod ord">
          <ac:chgData name="Sarah Gothard" userId="0e53f415fda5f162" providerId="LiveId" clId="{4C611F01-CD13-4C46-936F-D17B3BCD7238}" dt="2019-10-03T18:23:32.682" v="68" actId="26606"/>
          <ac:spMkLst>
            <pc:docMk/>
            <pc:sldMk cId="1087619924" sldId="268"/>
            <ac:spMk id="2" creationId="{54AF1DAB-320D-4F69-9B6C-093199A59CC0}"/>
          </ac:spMkLst>
        </pc:spChg>
        <pc:spChg chg="add">
          <ac:chgData name="Sarah Gothard" userId="0e53f415fda5f162" providerId="LiveId" clId="{4C611F01-CD13-4C46-936F-D17B3BCD7238}" dt="2019-10-03T18:23:32.682" v="68" actId="26606"/>
          <ac:spMkLst>
            <pc:docMk/>
            <pc:sldMk cId="1087619924" sldId="268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32.682" v="68" actId="26606"/>
          <ac:spMkLst>
            <pc:docMk/>
            <pc:sldMk cId="1087619924" sldId="268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32.682" v="68" actId="26606"/>
          <ac:picMkLst>
            <pc:docMk/>
            <pc:sldMk cId="1087619924" sldId="268"/>
            <ac:picMk id="3" creationId="{45C70A25-A161-4625-BDCC-8E998B37443D}"/>
          </ac:picMkLst>
        </pc:picChg>
      </pc:sldChg>
      <pc:sldChg chg="addSp modSp add mod setBg">
        <pc:chgData name="Sarah Gothard" userId="0e53f415fda5f162" providerId="LiveId" clId="{4C611F01-CD13-4C46-936F-D17B3BCD7238}" dt="2019-10-03T18:23:36.621" v="69" actId="26606"/>
        <pc:sldMkLst>
          <pc:docMk/>
          <pc:sldMk cId="2389625690" sldId="269"/>
        </pc:sldMkLst>
        <pc:spChg chg="mod ord">
          <ac:chgData name="Sarah Gothard" userId="0e53f415fda5f162" providerId="LiveId" clId="{4C611F01-CD13-4C46-936F-D17B3BCD7238}" dt="2019-10-03T18:23:36.621" v="69" actId="26606"/>
          <ac:spMkLst>
            <pc:docMk/>
            <pc:sldMk cId="2389625690" sldId="269"/>
            <ac:spMk id="2" creationId="{2EBBC063-AF7C-4337-AD6E-505A4159000E}"/>
          </ac:spMkLst>
        </pc:spChg>
        <pc:spChg chg="add">
          <ac:chgData name="Sarah Gothard" userId="0e53f415fda5f162" providerId="LiveId" clId="{4C611F01-CD13-4C46-936F-D17B3BCD7238}" dt="2019-10-03T18:23:36.621" v="69" actId="26606"/>
          <ac:spMkLst>
            <pc:docMk/>
            <pc:sldMk cId="2389625690" sldId="269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36.621" v="69" actId="26606"/>
          <ac:spMkLst>
            <pc:docMk/>
            <pc:sldMk cId="2389625690" sldId="269"/>
            <ac:spMk id="10" creationId="{1855405F-37A2-4869-9154-F8BE3BECE6C3}"/>
          </ac:spMkLst>
        </pc:spChg>
        <pc:picChg chg="mod">
          <ac:chgData name="Sarah Gothard" userId="0e53f415fda5f162" providerId="LiveId" clId="{4C611F01-CD13-4C46-936F-D17B3BCD7238}" dt="2019-10-03T18:23:36.621" v="69" actId="26606"/>
          <ac:picMkLst>
            <pc:docMk/>
            <pc:sldMk cId="2389625690" sldId="269"/>
            <ac:picMk id="3" creationId="{C633A7DC-3015-4C4E-B15B-D92906D26283}"/>
          </ac:picMkLst>
        </pc:picChg>
      </pc:sldChg>
      <pc:sldChg chg="addSp modSp add mod setBg">
        <pc:chgData name="Sarah Gothard" userId="0e53f415fda5f162" providerId="LiveId" clId="{4C611F01-CD13-4C46-936F-D17B3BCD7238}" dt="2019-10-03T18:23:39.375" v="70" actId="26606"/>
        <pc:sldMkLst>
          <pc:docMk/>
          <pc:sldMk cId="3639873810" sldId="270"/>
        </pc:sldMkLst>
        <pc:spChg chg="mod ord">
          <ac:chgData name="Sarah Gothard" userId="0e53f415fda5f162" providerId="LiveId" clId="{4C611F01-CD13-4C46-936F-D17B3BCD7238}" dt="2019-10-03T18:23:39.375" v="70" actId="26606"/>
          <ac:spMkLst>
            <pc:docMk/>
            <pc:sldMk cId="3639873810" sldId="270"/>
            <ac:spMk id="2" creationId="{EA17E614-3565-424B-A9A8-F4ED47362A9B}"/>
          </ac:spMkLst>
        </pc:spChg>
        <pc:spChg chg="add">
          <ac:chgData name="Sarah Gothard" userId="0e53f415fda5f162" providerId="LiveId" clId="{4C611F01-CD13-4C46-936F-D17B3BCD7238}" dt="2019-10-03T18:23:39.375" v="70" actId="26606"/>
          <ac:spMkLst>
            <pc:docMk/>
            <pc:sldMk cId="3639873810" sldId="270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39.375" v="70" actId="26606"/>
          <ac:spMkLst>
            <pc:docMk/>
            <pc:sldMk cId="3639873810" sldId="270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39.375" v="70" actId="26606"/>
          <ac:picMkLst>
            <pc:docMk/>
            <pc:sldMk cId="3639873810" sldId="270"/>
            <ac:picMk id="3" creationId="{EF040CAE-34BA-4FE0-9319-2497602CDBD5}"/>
          </ac:picMkLst>
        </pc:picChg>
      </pc:sldChg>
      <pc:sldChg chg="addSp modSp add mod setBg">
        <pc:chgData name="Sarah Gothard" userId="0e53f415fda5f162" providerId="LiveId" clId="{4C611F01-CD13-4C46-936F-D17B3BCD7238}" dt="2019-10-03T18:23:42.078" v="71" actId="26606"/>
        <pc:sldMkLst>
          <pc:docMk/>
          <pc:sldMk cId="1181347139" sldId="271"/>
        </pc:sldMkLst>
        <pc:spChg chg="mod ord">
          <ac:chgData name="Sarah Gothard" userId="0e53f415fda5f162" providerId="LiveId" clId="{4C611F01-CD13-4C46-936F-D17B3BCD7238}" dt="2019-10-03T18:23:42.078" v="71" actId="26606"/>
          <ac:spMkLst>
            <pc:docMk/>
            <pc:sldMk cId="1181347139" sldId="271"/>
            <ac:spMk id="2" creationId="{0680CE4B-3A61-4690-9151-01C339C76856}"/>
          </ac:spMkLst>
        </pc:spChg>
        <pc:spChg chg="add">
          <ac:chgData name="Sarah Gothard" userId="0e53f415fda5f162" providerId="LiveId" clId="{4C611F01-CD13-4C46-936F-D17B3BCD7238}" dt="2019-10-03T18:23:42.078" v="71" actId="26606"/>
          <ac:spMkLst>
            <pc:docMk/>
            <pc:sldMk cId="1181347139" sldId="271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42.078" v="71" actId="26606"/>
          <ac:spMkLst>
            <pc:docMk/>
            <pc:sldMk cId="1181347139" sldId="271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42.078" v="71" actId="26606"/>
          <ac:picMkLst>
            <pc:docMk/>
            <pc:sldMk cId="1181347139" sldId="271"/>
            <ac:picMk id="3" creationId="{DD1CC34E-FD8F-44D5-9E44-836AAAF36F5D}"/>
          </ac:picMkLst>
        </pc:picChg>
      </pc:sldChg>
      <pc:sldChg chg="addSp modSp add mod setBg">
        <pc:chgData name="Sarah Gothard" userId="0e53f415fda5f162" providerId="LiveId" clId="{4C611F01-CD13-4C46-936F-D17B3BCD7238}" dt="2019-10-03T18:23:49.151" v="72" actId="26606"/>
        <pc:sldMkLst>
          <pc:docMk/>
          <pc:sldMk cId="587510379" sldId="272"/>
        </pc:sldMkLst>
        <pc:spChg chg="mod ord">
          <ac:chgData name="Sarah Gothard" userId="0e53f415fda5f162" providerId="LiveId" clId="{4C611F01-CD13-4C46-936F-D17B3BCD7238}" dt="2019-10-03T18:23:49.151" v="72" actId="26606"/>
          <ac:spMkLst>
            <pc:docMk/>
            <pc:sldMk cId="587510379" sldId="272"/>
            <ac:spMk id="2" creationId="{54AF1DAB-320D-4F69-9B6C-093199A59CC0}"/>
          </ac:spMkLst>
        </pc:spChg>
        <pc:spChg chg="add">
          <ac:chgData name="Sarah Gothard" userId="0e53f415fda5f162" providerId="LiveId" clId="{4C611F01-CD13-4C46-936F-D17B3BCD7238}" dt="2019-10-03T18:23:49.151" v="72" actId="26606"/>
          <ac:spMkLst>
            <pc:docMk/>
            <pc:sldMk cId="587510379" sldId="272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49.151" v="72" actId="26606"/>
          <ac:spMkLst>
            <pc:docMk/>
            <pc:sldMk cId="587510379" sldId="272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49.151" v="72" actId="26606"/>
          <ac:picMkLst>
            <pc:docMk/>
            <pc:sldMk cId="587510379" sldId="272"/>
            <ac:picMk id="3" creationId="{F1E4D76B-9C0B-4A04-AAA7-6EA698341BA1}"/>
          </ac:picMkLst>
        </pc:picChg>
      </pc:sldChg>
      <pc:sldChg chg="addSp modSp add mod setBg">
        <pc:chgData name="Sarah Gothard" userId="0e53f415fda5f162" providerId="LiveId" clId="{4C611F01-CD13-4C46-936F-D17B3BCD7238}" dt="2019-10-03T18:24:00.300" v="74" actId="26606"/>
        <pc:sldMkLst>
          <pc:docMk/>
          <pc:sldMk cId="326786181" sldId="273"/>
        </pc:sldMkLst>
        <pc:spChg chg="mod ord">
          <ac:chgData name="Sarah Gothard" userId="0e53f415fda5f162" providerId="LiveId" clId="{4C611F01-CD13-4C46-936F-D17B3BCD7238}" dt="2019-10-03T18:24:00.300" v="74" actId="26606"/>
          <ac:spMkLst>
            <pc:docMk/>
            <pc:sldMk cId="326786181" sldId="273"/>
            <ac:spMk id="2" creationId="{2EBBC063-AF7C-4337-AD6E-505A4159000E}"/>
          </ac:spMkLst>
        </pc:spChg>
        <pc:spChg chg="add">
          <ac:chgData name="Sarah Gothard" userId="0e53f415fda5f162" providerId="LiveId" clId="{4C611F01-CD13-4C46-936F-D17B3BCD7238}" dt="2019-10-03T18:24:00.300" v="74" actId="26606"/>
          <ac:spMkLst>
            <pc:docMk/>
            <pc:sldMk cId="326786181" sldId="273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4:00.300" v="74" actId="26606"/>
          <ac:spMkLst>
            <pc:docMk/>
            <pc:sldMk cId="326786181" sldId="273"/>
            <ac:spMk id="10" creationId="{1855405F-37A2-4869-9154-F8BE3BECE6C3}"/>
          </ac:spMkLst>
        </pc:spChg>
        <pc:picChg chg="mod">
          <ac:chgData name="Sarah Gothard" userId="0e53f415fda5f162" providerId="LiveId" clId="{4C611F01-CD13-4C46-936F-D17B3BCD7238}" dt="2019-10-03T18:24:00.300" v="74" actId="26606"/>
          <ac:picMkLst>
            <pc:docMk/>
            <pc:sldMk cId="326786181" sldId="273"/>
            <ac:picMk id="3" creationId="{C633A7DC-3015-4C4E-B15B-D92906D26283}"/>
          </ac:picMkLst>
        </pc:picChg>
      </pc:sldChg>
      <pc:sldChg chg="addSp modSp add mod setBg">
        <pc:chgData name="Sarah Gothard" userId="0e53f415fda5f162" providerId="LiveId" clId="{4C611F01-CD13-4C46-936F-D17B3BCD7238}" dt="2019-10-03T18:23:29.794" v="67" actId="26606"/>
        <pc:sldMkLst>
          <pc:docMk/>
          <pc:sldMk cId="3675579113" sldId="274"/>
        </pc:sldMkLst>
        <pc:spChg chg="mod ord">
          <ac:chgData name="Sarah Gothard" userId="0e53f415fda5f162" providerId="LiveId" clId="{4C611F01-CD13-4C46-936F-D17B3BCD7238}" dt="2019-10-03T18:23:29.794" v="67" actId="26606"/>
          <ac:spMkLst>
            <pc:docMk/>
            <pc:sldMk cId="3675579113" sldId="274"/>
            <ac:spMk id="2" creationId="{0680CE4B-3A61-4690-9151-01C339C76856}"/>
          </ac:spMkLst>
        </pc:spChg>
        <pc:spChg chg="add">
          <ac:chgData name="Sarah Gothard" userId="0e53f415fda5f162" providerId="LiveId" clId="{4C611F01-CD13-4C46-936F-D17B3BCD7238}" dt="2019-10-03T18:23:29.794" v="67" actId="26606"/>
          <ac:spMkLst>
            <pc:docMk/>
            <pc:sldMk cId="3675579113" sldId="274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29.794" v="67" actId="26606"/>
          <ac:spMkLst>
            <pc:docMk/>
            <pc:sldMk cId="3675579113" sldId="274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29.794" v="67" actId="26606"/>
          <ac:picMkLst>
            <pc:docMk/>
            <pc:sldMk cId="3675579113" sldId="274"/>
            <ac:picMk id="3" creationId="{E9022AD1-1B8A-4138-9A4A-8DBF8CF7A687}"/>
          </ac:picMkLst>
        </pc:picChg>
      </pc:sldChg>
      <pc:sldChg chg="addSp modSp add mod setBg">
        <pc:chgData name="Sarah Gothard" userId="0e53f415fda5f162" providerId="LiveId" clId="{4C611F01-CD13-4C46-936F-D17B3BCD7238}" dt="2019-10-03T18:23:56.809" v="73" actId="26606"/>
        <pc:sldMkLst>
          <pc:docMk/>
          <pc:sldMk cId="2657846310" sldId="275"/>
        </pc:sldMkLst>
        <pc:spChg chg="mod ord">
          <ac:chgData name="Sarah Gothard" userId="0e53f415fda5f162" providerId="LiveId" clId="{4C611F01-CD13-4C46-936F-D17B3BCD7238}" dt="2019-10-03T18:23:56.809" v="73" actId="26606"/>
          <ac:spMkLst>
            <pc:docMk/>
            <pc:sldMk cId="2657846310" sldId="275"/>
            <ac:spMk id="2" creationId="{54AF1DAB-320D-4F69-9B6C-093199A59CC0}"/>
          </ac:spMkLst>
        </pc:spChg>
        <pc:spChg chg="add">
          <ac:chgData name="Sarah Gothard" userId="0e53f415fda5f162" providerId="LiveId" clId="{4C611F01-CD13-4C46-936F-D17B3BCD7238}" dt="2019-10-03T18:23:56.809" v="73" actId="26606"/>
          <ac:spMkLst>
            <pc:docMk/>
            <pc:sldMk cId="2657846310" sldId="275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56.809" v="73" actId="26606"/>
          <ac:spMkLst>
            <pc:docMk/>
            <pc:sldMk cId="2657846310" sldId="275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3:56.809" v="73" actId="26606"/>
          <ac:picMkLst>
            <pc:docMk/>
            <pc:sldMk cId="2657846310" sldId="275"/>
            <ac:picMk id="3" creationId="{98F13FF5-E80C-41AF-8255-A322D207BDC2}"/>
          </ac:picMkLst>
        </pc:picChg>
      </pc:sldChg>
      <pc:sldChg chg="addSp delSp modSp add mod setBg">
        <pc:chgData name="Sarah Gothard" userId="0e53f415fda5f162" providerId="LiveId" clId="{4C611F01-CD13-4C46-936F-D17B3BCD7238}" dt="2019-10-03T18:23:11.080" v="62" actId="26606"/>
        <pc:sldMkLst>
          <pc:docMk/>
          <pc:sldMk cId="1843345668" sldId="276"/>
        </pc:sldMkLst>
        <pc:spChg chg="mod ord">
          <ac:chgData name="Sarah Gothard" userId="0e53f415fda5f162" providerId="LiveId" clId="{4C611F01-CD13-4C46-936F-D17B3BCD7238}" dt="2019-10-03T18:23:11.080" v="62" actId="26606"/>
          <ac:spMkLst>
            <pc:docMk/>
            <pc:sldMk cId="1843345668" sldId="276"/>
            <ac:spMk id="2" creationId="{0680CE4B-3A61-4690-9151-01C339C76856}"/>
          </ac:spMkLst>
        </pc:spChg>
        <pc:spChg chg="add">
          <ac:chgData name="Sarah Gothard" userId="0e53f415fda5f162" providerId="LiveId" clId="{4C611F01-CD13-4C46-936F-D17B3BCD7238}" dt="2019-10-03T18:23:11.080" v="62" actId="26606"/>
          <ac:spMkLst>
            <pc:docMk/>
            <pc:sldMk cId="1843345668" sldId="276"/>
            <ac:spMk id="10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3:11.080" v="62" actId="26606"/>
          <ac:spMkLst>
            <pc:docMk/>
            <pc:sldMk cId="1843345668" sldId="276"/>
            <ac:spMk id="12" creationId="{1855405F-37A2-4869-9154-F8BE3BECE6C3}"/>
          </ac:spMkLst>
        </pc:spChg>
        <pc:picChg chg="add del">
          <ac:chgData name="Sarah Gothard" userId="0e53f415fda5f162" providerId="LiveId" clId="{4C611F01-CD13-4C46-936F-D17B3BCD7238}" dt="2019-09-27T12:25:15.115" v="48" actId="478"/>
          <ac:picMkLst>
            <pc:docMk/>
            <pc:sldMk cId="1843345668" sldId="276"/>
            <ac:picMk id="3" creationId="{779E3BC8-2D0D-4A16-8226-D8FAB06EB8DA}"/>
          </ac:picMkLst>
        </pc:picChg>
        <pc:picChg chg="add del">
          <ac:chgData name="Sarah Gothard" userId="0e53f415fda5f162" providerId="LiveId" clId="{4C611F01-CD13-4C46-936F-D17B3BCD7238}" dt="2019-09-27T12:25:47.020" v="50" actId="478"/>
          <ac:picMkLst>
            <pc:docMk/>
            <pc:sldMk cId="1843345668" sldId="276"/>
            <ac:picMk id="4" creationId="{47DD14A6-1FB4-49D9-B434-9C03C7088B24}"/>
          </ac:picMkLst>
        </pc:picChg>
        <pc:picChg chg="add mod">
          <ac:chgData name="Sarah Gothard" userId="0e53f415fda5f162" providerId="LiveId" clId="{4C611F01-CD13-4C46-936F-D17B3BCD7238}" dt="2019-10-03T18:23:11.080" v="62" actId="26606"/>
          <ac:picMkLst>
            <pc:docMk/>
            <pc:sldMk cId="1843345668" sldId="276"/>
            <ac:picMk id="5" creationId="{0A9D95F7-032E-402E-8222-76A801FF1D11}"/>
          </ac:picMkLst>
        </pc:picChg>
      </pc:sldChg>
      <pc:sldChg chg="addSp modSp add mod setBg">
        <pc:chgData name="Sarah Gothard" userId="0e53f415fda5f162" providerId="LiveId" clId="{4C611F01-CD13-4C46-936F-D17B3BCD7238}" dt="2019-10-03T18:22:50.383" v="58" actId="26606"/>
        <pc:sldMkLst>
          <pc:docMk/>
          <pc:sldMk cId="1320352720" sldId="277"/>
        </pc:sldMkLst>
        <pc:spChg chg="mod ord">
          <ac:chgData name="Sarah Gothard" userId="0e53f415fda5f162" providerId="LiveId" clId="{4C611F01-CD13-4C46-936F-D17B3BCD7238}" dt="2019-10-03T18:22:50.383" v="58" actId="26606"/>
          <ac:spMkLst>
            <pc:docMk/>
            <pc:sldMk cId="1320352720" sldId="277"/>
            <ac:spMk id="2" creationId="{54AF1DAB-320D-4F69-9B6C-093199A59CC0}"/>
          </ac:spMkLst>
        </pc:spChg>
        <pc:spChg chg="add">
          <ac:chgData name="Sarah Gothard" userId="0e53f415fda5f162" providerId="LiveId" clId="{4C611F01-CD13-4C46-936F-D17B3BCD7238}" dt="2019-10-03T18:22:50.383" v="58" actId="26606"/>
          <ac:spMkLst>
            <pc:docMk/>
            <pc:sldMk cId="1320352720" sldId="277"/>
            <ac:spMk id="8" creationId="{01D0AF59-99C3-4251-AB9A-C966C6AD4400}"/>
          </ac:spMkLst>
        </pc:spChg>
        <pc:spChg chg="add">
          <ac:chgData name="Sarah Gothard" userId="0e53f415fda5f162" providerId="LiveId" clId="{4C611F01-CD13-4C46-936F-D17B3BCD7238}" dt="2019-10-03T18:22:50.383" v="58" actId="26606"/>
          <ac:spMkLst>
            <pc:docMk/>
            <pc:sldMk cId="1320352720" sldId="277"/>
            <ac:spMk id="10" creationId="{1855405F-37A2-4869-9154-F8BE3BECE6C3}"/>
          </ac:spMkLst>
        </pc:spChg>
        <pc:picChg chg="add mod">
          <ac:chgData name="Sarah Gothard" userId="0e53f415fda5f162" providerId="LiveId" clId="{4C611F01-CD13-4C46-936F-D17B3BCD7238}" dt="2019-10-03T18:22:50.383" v="58" actId="26606"/>
          <ac:picMkLst>
            <pc:docMk/>
            <pc:sldMk cId="1320352720" sldId="277"/>
            <ac:picMk id="3" creationId="{46CDF505-0A39-4E6A-BBC7-A0B49AFF2AAC}"/>
          </ac:picMkLst>
        </pc:picChg>
      </pc:sldChg>
    </pc:docChg>
  </pc:docChgLst>
  <pc:docChgLst>
    <pc:chgData name="Sarah Gothard" userId="0e53f415fda5f162" providerId="LiveId" clId="{D49415CC-95A9-4E85-805C-39B0D46DE8B5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3F80B-3C62-4118-8E73-647229D36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33913"/>
            <a:ext cx="10905066" cy="19901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0CC61-B676-4671-8D82-EC1F3B344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56816"/>
            <a:ext cx="10905066" cy="294436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F1DAB-320D-4F69-9B6C-093199A5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8247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3A7DC-3015-4C4E-B15B-D92906D2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BC063-AF7C-4337-AD6E-505A4159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3515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CA1D2-1F4F-4447-8F70-F8C3B607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17E614-3565-424B-A9A8-F4ED4736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1348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2632A-22C2-40C0-BF4F-37035E84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0CE4B-3A61-4690-9151-01C339C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3896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22AD1-1B8A-4138-9A4A-8DBF8CF7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0CE4B-3A61-4690-9151-01C339C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7557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70A25-A161-4625-BDCC-8E998B37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F1DAB-320D-4F69-9B6C-093199A5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8761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3A7DC-3015-4C4E-B15B-D92906D2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BC063-AF7C-4337-AD6E-505A4159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8962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40CAE-34BA-4FE0-9319-2497602C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17E614-3565-424B-A9A8-F4ED4736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39873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CC34E-FD8F-44D5-9E44-836AAAF3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0CE4B-3A61-4690-9151-01C339C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8134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4D76B-9C0B-4A04-AAA7-6EA69834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F1DAB-320D-4F69-9B6C-093199A5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8751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EA470-A305-4EBB-822F-8703DC7C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17E614-3565-424B-A9A8-F4ED4736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6516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13FF5-E80C-41AF-8255-A322D207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F1DAB-320D-4F69-9B6C-093199A5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5784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3A7DC-3015-4C4E-B15B-D92906D2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BC063-AF7C-4337-AD6E-505A4159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678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84B95-9D0B-4C79-B123-0BA0DE32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0CE4B-3A61-4690-9151-01C339C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6810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BC8CE-8250-4C9E-9CA2-68AF13602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F1DAB-320D-4F69-9B6C-093199A5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825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DF505-0A39-4E6A-BBC7-A0B49AFF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29554"/>
            <a:ext cx="10905066" cy="29988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F1DAB-320D-4F69-9B6C-093199A5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2035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3A7DC-3015-4C4E-B15B-D92906D2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BC063-AF7C-4337-AD6E-505A4159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1957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FFF43-F411-4F4A-9AC3-16ED8D228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17E614-3565-424B-A9A8-F4ED4736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5887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0C53F-E9D9-4157-8D49-A9031C157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0CE4B-3A61-4690-9151-01C339C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7072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D95F7-032E-402E-8222-76A801FF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0CE4B-3A61-4690-9151-01C339C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43345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2019-10-03T18:24:00Z</dcterms:created>
  <dcterms:modified xsi:type="dcterms:W3CDTF">2019-10-03T18:24:01Z</dcterms:modified>
</cp:coreProperties>
</file>