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14335-042E-4BF1-802C-AEF7B298FF29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CEB2D-C8BE-45A5-8299-25A2FED99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67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244D-027D-755C-0D49-350C49774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6DD6C6-DC4C-DBA8-001A-91DDA28F3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3F199-FF2B-2640-3EED-A1C57E73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D5D40-BD83-53B4-DB6E-DE6A1ED9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B6A3D-153B-0202-AEA4-4C03526D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1089E-8581-2534-9550-855A6A82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2F6AF-90F1-B588-8265-EF471DCB4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88E30-2A9E-C260-3185-25495937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9278-99C9-2EA1-B4BD-6A5C7006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27479-8B7B-E8AB-4D09-9A1E8297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6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6596F-ABAF-A1CB-2E49-80A32713D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F4CC5-0308-C9C2-9312-7778B3206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4761-5B75-4782-B7E7-9806C2F90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81742-3D4A-FAAD-56F5-37796DD5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A5E05-F45A-D710-8E86-4808E6B7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0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028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39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0525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3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9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989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42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3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9EF6F-41AB-3EB8-FE90-0814542D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A7B78-327A-7A97-444B-DB569D276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5D08B-A239-522A-CD23-12F30263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C96C2-9FEE-0CFB-730D-542D2483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77D43-C045-BEAB-8437-CD8B18D6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859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6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02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2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7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C4CF-EEE8-CA7E-F7BD-CBF264C5D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7FB8C-3F43-AEA0-0147-BD0827D14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B05F3-C297-EF95-354A-58E05325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68DA5-34F9-7946-8B0A-14E72D99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738B5-9E0B-9166-EAA8-90AE4554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1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D1C92-FF3F-757A-9B93-F9ECA01C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D7953-6FD7-6049-FE93-91E1F14EB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43161F-D473-7F9F-C651-C7C66BEDB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47B36-0440-59E2-45D8-6691B4F2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E0FF-C523-6065-5588-C0743CAE6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1F475-5C20-DC4E-C8FC-864D0560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B2C9C-7D96-3DA8-D849-2FF40459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7F753-2BB1-2DAA-443C-6DF521573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8F3EF-B73B-5ABF-CD77-D3EC4B7AD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13064-5E9F-1950-4DA3-05FB5AB34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B9BB62-B9FE-758D-58A8-A8822C019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C8B329-2116-16C3-6D21-CB20BDCD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645E11-29EE-C3BF-38DD-DF578BE3F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F4AFD0-BC2B-048F-7E6D-58C3B336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5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C1CB0-B65D-D10C-EB24-D7BD33B3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0FF28B-ADE6-9E90-A6BC-6E00B786A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E344E-2B76-3EE4-EF61-4F0CAA62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9E350-3CEE-17AB-C2B9-AC4230D8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082A7-673D-1776-4395-B3D68EFD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64550F-DB6D-9524-CD90-71BEF0751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833AB-0854-EF5F-DEB4-FFEC1E7F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0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00A8-7E3D-AE58-1706-D7525167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42971-A228-3F15-87FB-E8989EE08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F4657-A9A5-ACF3-02F9-75284009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F50CE-00BF-BB11-F0FE-A1CAB2D9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84AAA-8BA0-3103-FE3F-138BBC2C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A35D3-040A-36FD-DAF8-2960B9A2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0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E9B7-78D1-A81F-71D5-9EFBA157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6C2A2-A36E-C522-3BB8-E8BD2B154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2865D-5E13-5C63-5D7C-9933C9289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7DD4D-7002-1B23-499B-81090E2F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1BCEC-5AB8-0A23-6709-0B6F7709D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17C0C-DB21-2292-8786-D27CEA57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7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599158-1F35-EDCB-F0F8-747AB22B7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0A5CC-F9BF-62F7-0CA5-7D0987FB3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FFD49-6EC4-0223-4AA0-D6045A3B3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5CB43D-BD9F-4534-B8F5-CEB50FDBD5F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9F9EC-EC76-67F1-3CE7-93523A004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288E3-959E-0542-81CA-266527595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1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48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826B66-62A8-7D62-F528-38341C788C1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01752"/>
            <a:ext cx="10287000" cy="205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B0A4C9-D79B-5F63-1B9B-68F953AC27B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0820"/>
            <a:ext cx="12192000" cy="475636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5D48FA-51D5-C6CB-2138-7F860A70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995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7C464-7252-7E7F-BDA7-AFFA2AC55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F5891F-0CDB-485D-14B9-38C27A17BF7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11A6FE-91DF-56D6-795A-4A5D3297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231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D025E-33E2-A3C5-9EA3-4AAC158D3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4B1F4F-B02B-A7CC-E729-4EA38B0AA89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9195"/>
            <a:ext cx="12192000" cy="485961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F45EB-8907-613B-E224-BC52E67B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362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35E60-6A3C-7EC4-1BF8-FB0DB145F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811C19-6003-FDBE-B892-0DEE4272388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05BF7-A0D3-EE5A-315D-DA534FF05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469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6EF13-1789-05E4-7B54-D0541288A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FFDDEC-24AA-428E-8698-AC523C9232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232"/>
            <a:ext cx="12192000" cy="474353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68966-95E4-8A22-1B12-643287A5D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3471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F59EF-4F15-A93A-7761-C692D6775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175460-0B97-9D09-1017-DAD11197213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DE56B3-E571-4286-E5D2-12A2F355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608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3B45E-54D4-E31F-3707-604FDE5DA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70FD59-2AF8-94C8-3361-2E6F58A251E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3343"/>
            <a:ext cx="12192000" cy="481131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C137C-9625-52A7-424B-FE6CCCBC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285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529AC-DF70-29F0-4D50-E19DD4833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FA8B50-DBD1-9B02-7DD3-6C31A2CB1DC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3F16E-338B-9745-FC88-BE7D06AC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202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2026-01-31T00:43:15Z</dcterms:created>
  <dcterms:modified xsi:type="dcterms:W3CDTF">2026-02-07T14:36:25Z</dcterms:modified>
</cp:coreProperties>
</file>