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3"/>
  </p:notesMasterIdLst>
  <p:handoutMasterIdLst>
    <p:handoutMasterId r:id="rId14"/>
  </p:handout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2081" autoAdjust="0"/>
  </p:normalViewPr>
  <p:slideViewPr>
    <p:cSldViewPr snapToGrid="0" showGuides="1">
      <p:cViewPr varScale="1">
        <p:scale>
          <a:sx n="66" d="100"/>
          <a:sy n="66" d="100"/>
        </p:scale>
        <p:origin x="192" y="72"/>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8F401E64-3820-41A6-A45E-4799A0CCF895}"/>
  </pc:docChgLst>
  <pc:docChgLst>
    <pc:chgData name="Sarah Gothard" userId="0e53f415fda5f162" providerId="LiveId" clId="{3F966EEB-381C-4AE5-BBFE-97BAD05D80A6}"/>
    <pc:docChg chg="custSel mod modSld">
      <pc:chgData name="Sarah Gothard" userId="0e53f415fda5f162" providerId="LiveId" clId="{3F966EEB-381C-4AE5-BBFE-97BAD05D80A6}" dt="2019-10-04T02:14:24.528" v="10" actId="26606"/>
      <pc:docMkLst>
        <pc:docMk/>
      </pc:docMkLst>
      <pc:sldChg chg="addSp modSp mod setBg">
        <pc:chgData name="Sarah Gothard" userId="0e53f415fda5f162" providerId="LiveId" clId="{3F966EEB-381C-4AE5-BBFE-97BAD05D80A6}" dt="2019-10-04T02:13:43.030" v="0" actId="26606"/>
        <pc:sldMkLst>
          <pc:docMk/>
          <pc:sldMk cId="3419817342" sldId="256"/>
        </pc:sldMkLst>
        <pc:spChg chg="mod ord">
          <ac:chgData name="Sarah Gothard" userId="0e53f415fda5f162" providerId="LiveId" clId="{3F966EEB-381C-4AE5-BBFE-97BAD05D80A6}" dt="2019-10-04T02:13:43.030" v="0" actId="26606"/>
          <ac:spMkLst>
            <pc:docMk/>
            <pc:sldMk cId="3419817342" sldId="256"/>
            <ac:spMk id="4" creationId="{7FCE936C-E5AB-48D6-99BA-7FA73FC6ED76}"/>
          </ac:spMkLst>
        </pc:spChg>
        <pc:spChg chg="add">
          <ac:chgData name="Sarah Gothard" userId="0e53f415fda5f162" providerId="LiveId" clId="{3F966EEB-381C-4AE5-BBFE-97BAD05D80A6}" dt="2019-10-04T02:13:43.030" v="0" actId="26606"/>
          <ac:spMkLst>
            <pc:docMk/>
            <pc:sldMk cId="3419817342" sldId="256"/>
            <ac:spMk id="9" creationId="{32BC26D8-82FB-445E-AA49-62A77D7C1EE0}"/>
          </ac:spMkLst>
        </pc:spChg>
        <pc:spChg chg="add">
          <ac:chgData name="Sarah Gothard" userId="0e53f415fda5f162" providerId="LiveId" clId="{3F966EEB-381C-4AE5-BBFE-97BAD05D80A6}" dt="2019-10-04T02:13:43.030" v="0" actId="26606"/>
          <ac:spMkLst>
            <pc:docMk/>
            <pc:sldMk cId="3419817342" sldId="256"/>
            <ac:spMk id="11" creationId="{CB44330D-EA18-4254-AA95-EB49948539B8}"/>
          </ac:spMkLst>
        </pc:spChg>
        <pc:picChg chg="mod">
          <ac:chgData name="Sarah Gothard" userId="0e53f415fda5f162" providerId="LiveId" clId="{3F966EEB-381C-4AE5-BBFE-97BAD05D80A6}" dt="2019-10-04T02:13:43.030" v="0" actId="26606"/>
          <ac:picMkLst>
            <pc:docMk/>
            <pc:sldMk cId="3419817342" sldId="256"/>
            <ac:picMk id="2" creationId="{A29A8504-F8AC-4C0F-8F4A-DD269FC5BB92}"/>
          </ac:picMkLst>
        </pc:picChg>
      </pc:sldChg>
      <pc:sldChg chg="addSp modSp mod setBg">
        <pc:chgData name="Sarah Gothard" userId="0e53f415fda5f162" providerId="LiveId" clId="{3F966EEB-381C-4AE5-BBFE-97BAD05D80A6}" dt="2019-10-04T02:13:48.005" v="2" actId="26606"/>
        <pc:sldMkLst>
          <pc:docMk/>
          <pc:sldMk cId="2161847183" sldId="257"/>
        </pc:sldMkLst>
        <pc:spChg chg="mod ord">
          <ac:chgData name="Sarah Gothard" userId="0e53f415fda5f162" providerId="LiveId" clId="{3F966EEB-381C-4AE5-BBFE-97BAD05D80A6}" dt="2019-10-04T02:13:48.005" v="2" actId="26606"/>
          <ac:spMkLst>
            <pc:docMk/>
            <pc:sldMk cId="2161847183" sldId="257"/>
            <ac:spMk id="4" creationId="{1EBD962B-D551-4A95-940E-A4F244557152}"/>
          </ac:spMkLst>
        </pc:spChg>
        <pc:spChg chg="add">
          <ac:chgData name="Sarah Gothard" userId="0e53f415fda5f162" providerId="LiveId" clId="{3F966EEB-381C-4AE5-BBFE-97BAD05D80A6}" dt="2019-10-04T02:13:48.005" v="2" actId="26606"/>
          <ac:spMkLst>
            <pc:docMk/>
            <pc:sldMk cId="2161847183" sldId="257"/>
            <ac:spMk id="10" creationId="{32BC26D8-82FB-445E-AA49-62A77D7C1EE0}"/>
          </ac:spMkLst>
        </pc:spChg>
        <pc:spChg chg="add">
          <ac:chgData name="Sarah Gothard" userId="0e53f415fda5f162" providerId="LiveId" clId="{3F966EEB-381C-4AE5-BBFE-97BAD05D80A6}" dt="2019-10-04T02:13:48.005" v="2" actId="26606"/>
          <ac:spMkLst>
            <pc:docMk/>
            <pc:sldMk cId="2161847183" sldId="257"/>
            <ac:spMk id="12" creationId="{CB44330D-EA18-4254-AA95-EB49948539B8}"/>
          </ac:spMkLst>
        </pc:spChg>
        <pc:picChg chg="mod">
          <ac:chgData name="Sarah Gothard" userId="0e53f415fda5f162" providerId="LiveId" clId="{3F966EEB-381C-4AE5-BBFE-97BAD05D80A6}" dt="2019-10-04T02:13:48.005" v="2" actId="26606"/>
          <ac:picMkLst>
            <pc:docMk/>
            <pc:sldMk cId="2161847183" sldId="257"/>
            <ac:picMk id="5" creationId="{F51FDEBC-192E-4C20-A14B-9EF722C0D821}"/>
          </ac:picMkLst>
        </pc:picChg>
      </pc:sldChg>
      <pc:sldChg chg="addSp modSp mod setBg">
        <pc:chgData name="Sarah Gothard" userId="0e53f415fda5f162" providerId="LiveId" clId="{3F966EEB-381C-4AE5-BBFE-97BAD05D80A6}" dt="2019-10-04T02:13:54.640" v="3" actId="26606"/>
        <pc:sldMkLst>
          <pc:docMk/>
          <pc:sldMk cId="1163871379" sldId="258"/>
        </pc:sldMkLst>
        <pc:spChg chg="mod ord">
          <ac:chgData name="Sarah Gothard" userId="0e53f415fda5f162" providerId="LiveId" clId="{3F966EEB-381C-4AE5-BBFE-97BAD05D80A6}" dt="2019-10-04T02:13:54.640" v="3" actId="26606"/>
          <ac:spMkLst>
            <pc:docMk/>
            <pc:sldMk cId="1163871379" sldId="258"/>
            <ac:spMk id="4" creationId="{1EBD962B-D551-4A95-940E-A4F244557152}"/>
          </ac:spMkLst>
        </pc:spChg>
        <pc:spChg chg="add">
          <ac:chgData name="Sarah Gothard" userId="0e53f415fda5f162" providerId="LiveId" clId="{3F966EEB-381C-4AE5-BBFE-97BAD05D80A6}" dt="2019-10-04T02:13:54.640" v="3" actId="26606"/>
          <ac:spMkLst>
            <pc:docMk/>
            <pc:sldMk cId="1163871379" sldId="258"/>
            <ac:spMk id="9" creationId="{32BC26D8-82FB-445E-AA49-62A77D7C1EE0}"/>
          </ac:spMkLst>
        </pc:spChg>
        <pc:spChg chg="add">
          <ac:chgData name="Sarah Gothard" userId="0e53f415fda5f162" providerId="LiveId" clId="{3F966EEB-381C-4AE5-BBFE-97BAD05D80A6}" dt="2019-10-04T02:13:54.640" v="3" actId="26606"/>
          <ac:spMkLst>
            <pc:docMk/>
            <pc:sldMk cId="1163871379" sldId="258"/>
            <ac:spMk id="11" creationId="{CB44330D-EA18-4254-AA95-EB49948539B8}"/>
          </ac:spMkLst>
        </pc:spChg>
        <pc:picChg chg="mod">
          <ac:chgData name="Sarah Gothard" userId="0e53f415fda5f162" providerId="LiveId" clId="{3F966EEB-381C-4AE5-BBFE-97BAD05D80A6}" dt="2019-10-04T02:13:54.640" v="3" actId="26606"/>
          <ac:picMkLst>
            <pc:docMk/>
            <pc:sldMk cId="1163871379" sldId="258"/>
            <ac:picMk id="2" creationId="{CBC25C40-4F04-4BEF-AE27-3A803940E9F9}"/>
          </ac:picMkLst>
        </pc:picChg>
      </pc:sldChg>
      <pc:sldChg chg="addSp modSp mod setBg">
        <pc:chgData name="Sarah Gothard" userId="0e53f415fda5f162" providerId="LiveId" clId="{3F966EEB-381C-4AE5-BBFE-97BAD05D80A6}" dt="2019-10-04T02:13:57.412" v="4" actId="26606"/>
        <pc:sldMkLst>
          <pc:docMk/>
          <pc:sldMk cId="1156743592" sldId="259"/>
        </pc:sldMkLst>
        <pc:spChg chg="mod ord">
          <ac:chgData name="Sarah Gothard" userId="0e53f415fda5f162" providerId="LiveId" clId="{3F966EEB-381C-4AE5-BBFE-97BAD05D80A6}" dt="2019-10-04T02:13:57.412" v="4" actId="26606"/>
          <ac:spMkLst>
            <pc:docMk/>
            <pc:sldMk cId="1156743592" sldId="259"/>
            <ac:spMk id="4" creationId="{1EBD962B-D551-4A95-940E-A4F244557152}"/>
          </ac:spMkLst>
        </pc:spChg>
        <pc:spChg chg="add">
          <ac:chgData name="Sarah Gothard" userId="0e53f415fda5f162" providerId="LiveId" clId="{3F966EEB-381C-4AE5-BBFE-97BAD05D80A6}" dt="2019-10-04T02:13:57.412" v="4" actId="26606"/>
          <ac:spMkLst>
            <pc:docMk/>
            <pc:sldMk cId="1156743592" sldId="259"/>
            <ac:spMk id="9" creationId="{32BC26D8-82FB-445E-AA49-62A77D7C1EE0}"/>
          </ac:spMkLst>
        </pc:spChg>
        <pc:spChg chg="add">
          <ac:chgData name="Sarah Gothard" userId="0e53f415fda5f162" providerId="LiveId" clId="{3F966EEB-381C-4AE5-BBFE-97BAD05D80A6}" dt="2019-10-04T02:13:57.412" v="4" actId="26606"/>
          <ac:spMkLst>
            <pc:docMk/>
            <pc:sldMk cId="1156743592" sldId="259"/>
            <ac:spMk id="11" creationId="{CB44330D-EA18-4254-AA95-EB49948539B8}"/>
          </ac:spMkLst>
        </pc:spChg>
        <pc:picChg chg="mod">
          <ac:chgData name="Sarah Gothard" userId="0e53f415fda5f162" providerId="LiveId" clId="{3F966EEB-381C-4AE5-BBFE-97BAD05D80A6}" dt="2019-10-04T02:13:57.412" v="4" actId="26606"/>
          <ac:picMkLst>
            <pc:docMk/>
            <pc:sldMk cId="1156743592" sldId="259"/>
            <ac:picMk id="2" creationId="{60503A9C-5F06-4C4F-9BAB-17249B641EE8}"/>
          </ac:picMkLst>
        </pc:picChg>
      </pc:sldChg>
      <pc:sldChg chg="addSp modSp mod setBg">
        <pc:chgData name="Sarah Gothard" userId="0e53f415fda5f162" providerId="LiveId" clId="{3F966EEB-381C-4AE5-BBFE-97BAD05D80A6}" dt="2019-10-04T02:14:01.158" v="5" actId="26606"/>
        <pc:sldMkLst>
          <pc:docMk/>
          <pc:sldMk cId="2595961833" sldId="260"/>
        </pc:sldMkLst>
        <pc:spChg chg="mod ord">
          <ac:chgData name="Sarah Gothard" userId="0e53f415fda5f162" providerId="LiveId" clId="{3F966EEB-381C-4AE5-BBFE-97BAD05D80A6}" dt="2019-10-04T02:14:01.158" v="5" actId="26606"/>
          <ac:spMkLst>
            <pc:docMk/>
            <pc:sldMk cId="2595961833" sldId="260"/>
            <ac:spMk id="4" creationId="{1EBD962B-D551-4A95-940E-A4F244557152}"/>
          </ac:spMkLst>
        </pc:spChg>
        <pc:spChg chg="add">
          <ac:chgData name="Sarah Gothard" userId="0e53f415fda5f162" providerId="LiveId" clId="{3F966EEB-381C-4AE5-BBFE-97BAD05D80A6}" dt="2019-10-04T02:14:01.158" v="5" actId="26606"/>
          <ac:spMkLst>
            <pc:docMk/>
            <pc:sldMk cId="2595961833" sldId="260"/>
            <ac:spMk id="9" creationId="{32BC26D8-82FB-445E-AA49-62A77D7C1EE0}"/>
          </ac:spMkLst>
        </pc:spChg>
        <pc:spChg chg="add">
          <ac:chgData name="Sarah Gothard" userId="0e53f415fda5f162" providerId="LiveId" clId="{3F966EEB-381C-4AE5-BBFE-97BAD05D80A6}" dt="2019-10-04T02:14:01.158" v="5" actId="26606"/>
          <ac:spMkLst>
            <pc:docMk/>
            <pc:sldMk cId="2595961833" sldId="260"/>
            <ac:spMk id="11" creationId="{CB44330D-EA18-4254-AA95-EB49948539B8}"/>
          </ac:spMkLst>
        </pc:spChg>
        <pc:picChg chg="mod">
          <ac:chgData name="Sarah Gothard" userId="0e53f415fda5f162" providerId="LiveId" clId="{3F966EEB-381C-4AE5-BBFE-97BAD05D80A6}" dt="2019-10-04T02:14:01.158" v="5" actId="26606"/>
          <ac:picMkLst>
            <pc:docMk/>
            <pc:sldMk cId="2595961833" sldId="260"/>
            <ac:picMk id="2" creationId="{0116ADE9-5804-4954-B27B-BD1B23DBBFB8}"/>
          </ac:picMkLst>
        </pc:picChg>
      </pc:sldChg>
      <pc:sldChg chg="addSp modSp mod setBg">
        <pc:chgData name="Sarah Gothard" userId="0e53f415fda5f162" providerId="LiveId" clId="{3F966EEB-381C-4AE5-BBFE-97BAD05D80A6}" dt="2019-10-04T02:14:09.478" v="6" actId="26606"/>
        <pc:sldMkLst>
          <pc:docMk/>
          <pc:sldMk cId="2321673639" sldId="261"/>
        </pc:sldMkLst>
        <pc:spChg chg="mod ord">
          <ac:chgData name="Sarah Gothard" userId="0e53f415fda5f162" providerId="LiveId" clId="{3F966EEB-381C-4AE5-BBFE-97BAD05D80A6}" dt="2019-10-04T02:14:09.478" v="6" actId="26606"/>
          <ac:spMkLst>
            <pc:docMk/>
            <pc:sldMk cId="2321673639" sldId="261"/>
            <ac:spMk id="4" creationId="{1EBD962B-D551-4A95-940E-A4F244557152}"/>
          </ac:spMkLst>
        </pc:spChg>
        <pc:spChg chg="add">
          <ac:chgData name="Sarah Gothard" userId="0e53f415fda5f162" providerId="LiveId" clId="{3F966EEB-381C-4AE5-BBFE-97BAD05D80A6}" dt="2019-10-04T02:14:09.478" v="6" actId="26606"/>
          <ac:spMkLst>
            <pc:docMk/>
            <pc:sldMk cId="2321673639" sldId="261"/>
            <ac:spMk id="9" creationId="{32BC26D8-82FB-445E-AA49-62A77D7C1EE0}"/>
          </ac:spMkLst>
        </pc:spChg>
        <pc:spChg chg="add">
          <ac:chgData name="Sarah Gothard" userId="0e53f415fda5f162" providerId="LiveId" clId="{3F966EEB-381C-4AE5-BBFE-97BAD05D80A6}" dt="2019-10-04T02:14:09.478" v="6" actId="26606"/>
          <ac:spMkLst>
            <pc:docMk/>
            <pc:sldMk cId="2321673639" sldId="261"/>
            <ac:spMk id="11" creationId="{CB44330D-EA18-4254-AA95-EB49948539B8}"/>
          </ac:spMkLst>
        </pc:spChg>
        <pc:picChg chg="mod">
          <ac:chgData name="Sarah Gothard" userId="0e53f415fda5f162" providerId="LiveId" clId="{3F966EEB-381C-4AE5-BBFE-97BAD05D80A6}" dt="2019-10-04T02:14:09.478" v="6" actId="26606"/>
          <ac:picMkLst>
            <pc:docMk/>
            <pc:sldMk cId="2321673639" sldId="261"/>
            <ac:picMk id="2" creationId="{FDD638D7-BA23-4340-8C06-A11188FB22D6}"/>
          </ac:picMkLst>
        </pc:picChg>
      </pc:sldChg>
      <pc:sldChg chg="addSp modSp mod setBg">
        <pc:chgData name="Sarah Gothard" userId="0e53f415fda5f162" providerId="LiveId" clId="{3F966EEB-381C-4AE5-BBFE-97BAD05D80A6}" dt="2019-10-04T02:14:12.226" v="7" actId="26606"/>
        <pc:sldMkLst>
          <pc:docMk/>
          <pc:sldMk cId="1896586805" sldId="262"/>
        </pc:sldMkLst>
        <pc:spChg chg="mod ord">
          <ac:chgData name="Sarah Gothard" userId="0e53f415fda5f162" providerId="LiveId" clId="{3F966EEB-381C-4AE5-BBFE-97BAD05D80A6}" dt="2019-10-04T02:14:12.226" v="7" actId="26606"/>
          <ac:spMkLst>
            <pc:docMk/>
            <pc:sldMk cId="1896586805" sldId="262"/>
            <ac:spMk id="4" creationId="{1EBD962B-D551-4A95-940E-A4F244557152}"/>
          </ac:spMkLst>
        </pc:spChg>
        <pc:spChg chg="add">
          <ac:chgData name="Sarah Gothard" userId="0e53f415fda5f162" providerId="LiveId" clId="{3F966EEB-381C-4AE5-BBFE-97BAD05D80A6}" dt="2019-10-04T02:14:12.226" v="7" actId="26606"/>
          <ac:spMkLst>
            <pc:docMk/>
            <pc:sldMk cId="1896586805" sldId="262"/>
            <ac:spMk id="9" creationId="{32BC26D8-82FB-445E-AA49-62A77D7C1EE0}"/>
          </ac:spMkLst>
        </pc:spChg>
        <pc:spChg chg="add">
          <ac:chgData name="Sarah Gothard" userId="0e53f415fda5f162" providerId="LiveId" clId="{3F966EEB-381C-4AE5-BBFE-97BAD05D80A6}" dt="2019-10-04T02:14:12.226" v="7" actId="26606"/>
          <ac:spMkLst>
            <pc:docMk/>
            <pc:sldMk cId="1896586805" sldId="262"/>
            <ac:spMk id="11" creationId="{CB44330D-EA18-4254-AA95-EB49948539B8}"/>
          </ac:spMkLst>
        </pc:spChg>
        <pc:picChg chg="mod">
          <ac:chgData name="Sarah Gothard" userId="0e53f415fda5f162" providerId="LiveId" clId="{3F966EEB-381C-4AE5-BBFE-97BAD05D80A6}" dt="2019-10-04T02:14:12.226" v="7" actId="26606"/>
          <ac:picMkLst>
            <pc:docMk/>
            <pc:sldMk cId="1896586805" sldId="262"/>
            <ac:picMk id="2" creationId="{420BFDDF-15A2-4954-A98F-2AFC56D29175}"/>
          </ac:picMkLst>
        </pc:picChg>
      </pc:sldChg>
      <pc:sldChg chg="addSp modSp mod setBg">
        <pc:chgData name="Sarah Gothard" userId="0e53f415fda5f162" providerId="LiveId" clId="{3F966EEB-381C-4AE5-BBFE-97BAD05D80A6}" dt="2019-10-04T02:14:16.798" v="8" actId="26606"/>
        <pc:sldMkLst>
          <pc:docMk/>
          <pc:sldMk cId="3646207129" sldId="263"/>
        </pc:sldMkLst>
        <pc:spChg chg="mod ord">
          <ac:chgData name="Sarah Gothard" userId="0e53f415fda5f162" providerId="LiveId" clId="{3F966EEB-381C-4AE5-BBFE-97BAD05D80A6}" dt="2019-10-04T02:14:16.798" v="8" actId="26606"/>
          <ac:spMkLst>
            <pc:docMk/>
            <pc:sldMk cId="3646207129" sldId="263"/>
            <ac:spMk id="4" creationId="{1EBD962B-D551-4A95-940E-A4F244557152}"/>
          </ac:spMkLst>
        </pc:spChg>
        <pc:spChg chg="add">
          <ac:chgData name="Sarah Gothard" userId="0e53f415fda5f162" providerId="LiveId" clId="{3F966EEB-381C-4AE5-BBFE-97BAD05D80A6}" dt="2019-10-04T02:14:16.798" v="8" actId="26606"/>
          <ac:spMkLst>
            <pc:docMk/>
            <pc:sldMk cId="3646207129" sldId="263"/>
            <ac:spMk id="9" creationId="{32BC26D8-82FB-445E-AA49-62A77D7C1EE0}"/>
          </ac:spMkLst>
        </pc:spChg>
        <pc:spChg chg="add">
          <ac:chgData name="Sarah Gothard" userId="0e53f415fda5f162" providerId="LiveId" clId="{3F966EEB-381C-4AE5-BBFE-97BAD05D80A6}" dt="2019-10-04T02:14:16.798" v="8" actId="26606"/>
          <ac:spMkLst>
            <pc:docMk/>
            <pc:sldMk cId="3646207129" sldId="263"/>
            <ac:spMk id="11" creationId="{CB44330D-EA18-4254-AA95-EB49948539B8}"/>
          </ac:spMkLst>
        </pc:spChg>
        <pc:picChg chg="mod">
          <ac:chgData name="Sarah Gothard" userId="0e53f415fda5f162" providerId="LiveId" clId="{3F966EEB-381C-4AE5-BBFE-97BAD05D80A6}" dt="2019-10-04T02:14:16.798" v="8" actId="26606"/>
          <ac:picMkLst>
            <pc:docMk/>
            <pc:sldMk cId="3646207129" sldId="263"/>
            <ac:picMk id="2" creationId="{0407F5F5-2484-4334-9EFF-5AF73D9E2764}"/>
          </ac:picMkLst>
        </pc:picChg>
      </pc:sldChg>
      <pc:sldChg chg="addSp modSp mod setBg">
        <pc:chgData name="Sarah Gothard" userId="0e53f415fda5f162" providerId="LiveId" clId="{3F966EEB-381C-4AE5-BBFE-97BAD05D80A6}" dt="2019-10-04T02:14:21.398" v="9" actId="26606"/>
        <pc:sldMkLst>
          <pc:docMk/>
          <pc:sldMk cId="1961863454" sldId="264"/>
        </pc:sldMkLst>
        <pc:spChg chg="mod ord">
          <ac:chgData name="Sarah Gothard" userId="0e53f415fda5f162" providerId="LiveId" clId="{3F966EEB-381C-4AE5-BBFE-97BAD05D80A6}" dt="2019-10-04T02:14:21.398" v="9" actId="26606"/>
          <ac:spMkLst>
            <pc:docMk/>
            <pc:sldMk cId="1961863454" sldId="264"/>
            <ac:spMk id="4" creationId="{1EBD962B-D551-4A95-940E-A4F244557152}"/>
          </ac:spMkLst>
        </pc:spChg>
        <pc:spChg chg="add">
          <ac:chgData name="Sarah Gothard" userId="0e53f415fda5f162" providerId="LiveId" clId="{3F966EEB-381C-4AE5-BBFE-97BAD05D80A6}" dt="2019-10-04T02:14:21.398" v="9" actId="26606"/>
          <ac:spMkLst>
            <pc:docMk/>
            <pc:sldMk cId="1961863454" sldId="264"/>
            <ac:spMk id="9" creationId="{32BC26D8-82FB-445E-AA49-62A77D7C1EE0}"/>
          </ac:spMkLst>
        </pc:spChg>
        <pc:spChg chg="add">
          <ac:chgData name="Sarah Gothard" userId="0e53f415fda5f162" providerId="LiveId" clId="{3F966EEB-381C-4AE5-BBFE-97BAD05D80A6}" dt="2019-10-04T02:14:21.398" v="9" actId="26606"/>
          <ac:spMkLst>
            <pc:docMk/>
            <pc:sldMk cId="1961863454" sldId="264"/>
            <ac:spMk id="11" creationId="{CB44330D-EA18-4254-AA95-EB49948539B8}"/>
          </ac:spMkLst>
        </pc:spChg>
        <pc:picChg chg="mod">
          <ac:chgData name="Sarah Gothard" userId="0e53f415fda5f162" providerId="LiveId" clId="{3F966EEB-381C-4AE5-BBFE-97BAD05D80A6}" dt="2019-10-04T02:14:21.398" v="9" actId="26606"/>
          <ac:picMkLst>
            <pc:docMk/>
            <pc:sldMk cId="1961863454" sldId="264"/>
            <ac:picMk id="2" creationId="{4686A5DA-4BB5-4ED8-B899-F735B65D47D1}"/>
          </ac:picMkLst>
        </pc:picChg>
      </pc:sldChg>
      <pc:sldChg chg="addSp modSp mod setBg">
        <pc:chgData name="Sarah Gothard" userId="0e53f415fda5f162" providerId="LiveId" clId="{3F966EEB-381C-4AE5-BBFE-97BAD05D80A6}" dt="2019-10-04T02:14:24.528" v="10" actId="26606"/>
        <pc:sldMkLst>
          <pc:docMk/>
          <pc:sldMk cId="1766018565" sldId="265"/>
        </pc:sldMkLst>
        <pc:spChg chg="mod ord">
          <ac:chgData name="Sarah Gothard" userId="0e53f415fda5f162" providerId="LiveId" clId="{3F966EEB-381C-4AE5-BBFE-97BAD05D80A6}" dt="2019-10-04T02:14:24.528" v="10" actId="26606"/>
          <ac:spMkLst>
            <pc:docMk/>
            <pc:sldMk cId="1766018565" sldId="265"/>
            <ac:spMk id="4" creationId="{1EBD962B-D551-4A95-940E-A4F244557152}"/>
          </ac:spMkLst>
        </pc:spChg>
        <pc:spChg chg="add">
          <ac:chgData name="Sarah Gothard" userId="0e53f415fda5f162" providerId="LiveId" clId="{3F966EEB-381C-4AE5-BBFE-97BAD05D80A6}" dt="2019-10-04T02:14:24.528" v="10" actId="26606"/>
          <ac:spMkLst>
            <pc:docMk/>
            <pc:sldMk cId="1766018565" sldId="265"/>
            <ac:spMk id="9" creationId="{32BC26D8-82FB-445E-AA49-62A77D7C1EE0}"/>
          </ac:spMkLst>
        </pc:spChg>
        <pc:spChg chg="add">
          <ac:chgData name="Sarah Gothard" userId="0e53f415fda5f162" providerId="LiveId" clId="{3F966EEB-381C-4AE5-BBFE-97BAD05D80A6}" dt="2019-10-04T02:14:24.528" v="10" actId="26606"/>
          <ac:spMkLst>
            <pc:docMk/>
            <pc:sldMk cId="1766018565" sldId="265"/>
            <ac:spMk id="11" creationId="{CB44330D-EA18-4254-AA95-EB49948539B8}"/>
          </ac:spMkLst>
        </pc:spChg>
        <pc:picChg chg="mod">
          <ac:chgData name="Sarah Gothard" userId="0e53f415fda5f162" providerId="LiveId" clId="{3F966EEB-381C-4AE5-BBFE-97BAD05D80A6}" dt="2019-10-04T02:14:24.528" v="10" actId="26606"/>
          <ac:picMkLst>
            <pc:docMk/>
            <pc:sldMk cId="1766018565" sldId="265"/>
            <ac:picMk id="2" creationId="{2A7A064D-F727-4764-857A-59E7258F6323}"/>
          </ac:picMkLst>
        </pc:picChg>
      </pc:sldChg>
      <pc:sldChg chg="addSp modSp mod setBg">
        <pc:chgData name="Sarah Gothard" userId="0e53f415fda5f162" providerId="LiveId" clId="{3F966EEB-381C-4AE5-BBFE-97BAD05D80A6}" dt="2019-10-04T02:13:45.313" v="1" actId="26606"/>
        <pc:sldMkLst>
          <pc:docMk/>
          <pc:sldMk cId="4179660858" sldId="266"/>
        </pc:sldMkLst>
        <pc:spChg chg="mod ord">
          <ac:chgData name="Sarah Gothard" userId="0e53f415fda5f162" providerId="LiveId" clId="{3F966EEB-381C-4AE5-BBFE-97BAD05D80A6}" dt="2019-10-04T02:13:45.313" v="1" actId="26606"/>
          <ac:spMkLst>
            <pc:docMk/>
            <pc:sldMk cId="4179660858" sldId="266"/>
            <ac:spMk id="4" creationId="{1EBD962B-D551-4A95-940E-A4F244557152}"/>
          </ac:spMkLst>
        </pc:spChg>
        <pc:spChg chg="add">
          <ac:chgData name="Sarah Gothard" userId="0e53f415fda5f162" providerId="LiveId" clId="{3F966EEB-381C-4AE5-BBFE-97BAD05D80A6}" dt="2019-10-04T02:13:45.313" v="1" actId="26606"/>
          <ac:spMkLst>
            <pc:docMk/>
            <pc:sldMk cId="4179660858" sldId="266"/>
            <ac:spMk id="9" creationId="{32BC26D8-82FB-445E-AA49-62A77D7C1EE0}"/>
          </ac:spMkLst>
        </pc:spChg>
        <pc:spChg chg="add">
          <ac:chgData name="Sarah Gothard" userId="0e53f415fda5f162" providerId="LiveId" clId="{3F966EEB-381C-4AE5-BBFE-97BAD05D80A6}" dt="2019-10-04T02:13:45.313" v="1" actId="26606"/>
          <ac:spMkLst>
            <pc:docMk/>
            <pc:sldMk cId="4179660858" sldId="266"/>
            <ac:spMk id="11" creationId="{CB44330D-EA18-4254-AA95-EB49948539B8}"/>
          </ac:spMkLst>
        </pc:spChg>
        <pc:picChg chg="mod">
          <ac:chgData name="Sarah Gothard" userId="0e53f415fda5f162" providerId="LiveId" clId="{3F966EEB-381C-4AE5-BBFE-97BAD05D80A6}" dt="2019-10-04T02:13:45.313" v="1" actId="26606"/>
          <ac:picMkLst>
            <pc:docMk/>
            <pc:sldMk cId="4179660858" sldId="266"/>
            <ac:picMk id="2" creationId="{A6FD8524-1C2A-4771-8E1F-ABFF58EA1DAA}"/>
          </ac:picMkLst>
        </pc:picChg>
      </pc:sldChg>
    </pc:docChg>
  </pc:docChgLst>
  <pc:docChgLst>
    <pc:chgData name="Sarah Gothard" userId="0e53f415fda5f162" providerId="LiveId" clId="{127FA443-6D4A-43ED-8CCC-66CA133C674F}"/>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10/3/2019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3624653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10/3/2019</a:t>
            </a:fld>
            <a:endParaRPr lang="en-US" dirty="0"/>
          </a:p>
        </p:txBody>
      </p:sp>
      <p:sp>
        <p:nvSpPr>
          <p:cNvPr id="5" name="Footer Placeholder 4"/>
          <p:cNvSpPr>
            <a:spLocks noGrp="1"/>
          </p:cNvSpPr>
          <p:nvPr>
            <p:ph type="ftr" sz="quarter" idx="11"/>
          </p:nvPr>
        </p:nvSpPr>
        <p:spPr>
          <a:xfrm>
            <a:off x="4038600" y="6610122"/>
            <a:ext cx="4114800" cy="365125"/>
          </a:xfrm>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0851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4717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394573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8132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4992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57402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10/3/2019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7929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10/3/2019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96839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10/3/2019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140795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3417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82635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10/3/2019</a:t>
            </a:fld>
            <a:endParaRPr lang="en-US" dirty="0"/>
          </a:p>
        </p:txBody>
      </p:sp>
      <p:sp>
        <p:nvSpPr>
          <p:cNvPr id="5" name="Footer Placeholder 4"/>
          <p:cNvSpPr>
            <a:spLocks noGrp="1"/>
          </p:cNvSpPr>
          <p:nvPr>
            <p:ph type="ftr" sz="quarter" idx="3"/>
          </p:nvPr>
        </p:nvSpPr>
        <p:spPr>
          <a:xfrm>
            <a:off x="4038600" y="659116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31093621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29A8504-F8AC-4C0F-8F4A-DD269FC5BB92}"/>
              </a:ext>
            </a:extLst>
          </p:cNvPr>
          <p:cNvPicPr>
            <a:picLocks noChangeAspect="1"/>
          </p:cNvPicPr>
          <p:nvPr/>
        </p:nvPicPr>
        <p:blipFill>
          <a:blip r:embed="rId3"/>
          <a:stretch>
            <a:fillRect/>
          </a:stretch>
        </p:blipFill>
        <p:spPr>
          <a:xfrm>
            <a:off x="643467" y="2215812"/>
            <a:ext cx="10905066" cy="2426376"/>
          </a:xfrm>
          <a:prstGeom prst="rect">
            <a:avLst/>
          </a:prstGeom>
        </p:spPr>
      </p:pic>
      <p:sp>
        <p:nvSpPr>
          <p:cNvPr id="4" name="Footer Placeholder 3">
            <a:extLst>
              <a:ext uri="{FF2B5EF4-FFF2-40B4-BE49-F238E27FC236}">
                <a16:creationId xmlns:a16="http://schemas.microsoft.com/office/drawing/2014/main" id="{7FCE936C-E5AB-48D6-99BA-7FA73FC6ED7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1981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686A5DA-4BB5-4ED8-B899-F735B65D47D1}"/>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61863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A7A064D-F727-4764-857A-59E7258F6323}"/>
              </a:ext>
            </a:extLst>
          </p:cNvPr>
          <p:cNvPicPr>
            <a:picLocks noChangeAspect="1"/>
          </p:cNvPicPr>
          <p:nvPr/>
        </p:nvPicPr>
        <p:blipFill>
          <a:blip r:embed="rId2"/>
          <a:stretch>
            <a:fillRect/>
          </a:stretch>
        </p:blipFill>
        <p:spPr>
          <a:xfrm>
            <a:off x="643467" y="1493351"/>
            <a:ext cx="10905066" cy="3871298"/>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66018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6FD8524-1C2A-4771-8E1F-ABFF58EA1DAA}"/>
              </a:ext>
            </a:extLst>
          </p:cNvPr>
          <p:cNvPicPr>
            <a:picLocks noChangeAspect="1"/>
          </p:cNvPicPr>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79660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51FDEBC-192E-4C20-A14B-9EF722C0D821}"/>
              </a:ext>
            </a:extLst>
          </p:cNvPr>
          <p:cNvPicPr>
            <a:picLocks noChangeAspect="1"/>
          </p:cNvPicPr>
          <p:nvPr/>
        </p:nvPicPr>
        <p:blipFill>
          <a:blip r:embed="rId2"/>
          <a:stretch>
            <a:fillRect/>
          </a:stretch>
        </p:blipFill>
        <p:spPr>
          <a:xfrm>
            <a:off x="643467" y="1288881"/>
            <a:ext cx="10905066" cy="4280238"/>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61847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BC25C40-4F04-4BEF-AE27-3A803940E9F9}"/>
              </a:ext>
            </a:extLst>
          </p:cNvPr>
          <p:cNvPicPr>
            <a:picLocks noChangeAspect="1"/>
          </p:cNvPicPr>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63871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60503A9C-5F06-4C4F-9BAB-17249B641EE8}"/>
              </a:ext>
            </a:extLst>
          </p:cNvPr>
          <p:cNvPicPr>
            <a:picLocks noChangeAspect="1"/>
          </p:cNvPicPr>
          <p:nvPr/>
        </p:nvPicPr>
        <p:blipFill>
          <a:blip r:embed="rId2"/>
          <a:stretch>
            <a:fillRect/>
          </a:stretch>
        </p:blipFill>
        <p:spPr>
          <a:xfrm>
            <a:off x="643467" y="1384301"/>
            <a:ext cx="10905066" cy="4089398"/>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56743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116ADE9-5804-4954-B27B-BD1B23DBBFB8}"/>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9596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DD638D7-BA23-4340-8C06-A11188FB22D6}"/>
              </a:ext>
            </a:extLst>
          </p:cNvPr>
          <p:cNvPicPr>
            <a:picLocks noChangeAspect="1"/>
          </p:cNvPicPr>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21673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20BFDDF-15A2-4954-A98F-2AFC56D29175}"/>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96586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407F5F5-2484-4334-9EFF-5AF73D9E2764}"/>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1EBD962B-D551-4A95-940E-A4F24455715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462071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Words>
  <Application>Microsoft Office PowerPoint</Application>
  <PresentationFormat>Widescreen</PresentationFormat>
  <Paragraphs>13</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2019-10-04T02:14:24Z</dcterms:created>
  <dcterms:modified xsi:type="dcterms:W3CDTF">2019-10-04T02:14:27Z</dcterms:modified>
</cp:coreProperties>
</file>