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DA9F92-6DD2-467B-B11E-9129646E2D1B}" v="24" dt="2019-11-14T15:56:10.642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88950" autoAdjust="0"/>
  </p:normalViewPr>
  <p:slideViewPr>
    <p:cSldViewPr snapToGrid="0" showGuides="1">
      <p:cViewPr varScale="1">
        <p:scale>
          <a:sx n="49" d="100"/>
          <a:sy n="49" d="100"/>
        </p:scale>
        <p:origin x="49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288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2318F2D3-6BC6-4DE4-8A2A-D34B55D1A00F}"/>
    <pc:docChg chg="custSel mod addSld delSld modSld">
      <pc:chgData name="Sarah Gothard" userId="0e53f415fda5f162" providerId="LiveId" clId="{2318F2D3-6BC6-4DE4-8A2A-D34B55D1A00F}" dt="2019-11-14T15:56:11.756" v="52" actId="26606"/>
      <pc:docMkLst>
        <pc:docMk/>
      </pc:docMkLst>
      <pc:sldChg chg="addSp delSp modSp">
        <pc:chgData name="Sarah Gothard" userId="0e53f415fda5f162" providerId="LiveId" clId="{2318F2D3-6BC6-4DE4-8A2A-D34B55D1A00F}" dt="2019-11-14T15:47:49.477" v="2" actId="26606"/>
        <pc:sldMkLst>
          <pc:docMk/>
          <pc:sldMk cId="536071998" sldId="256"/>
        </pc:sldMkLst>
        <pc:spChg chg="ord">
          <ac:chgData name="Sarah Gothard" userId="0e53f415fda5f162" providerId="LiveId" clId="{2318F2D3-6BC6-4DE4-8A2A-D34B55D1A00F}" dt="2019-11-14T15:47:49.477" v="2" actId="26606"/>
          <ac:spMkLst>
            <pc:docMk/>
            <pc:sldMk cId="536071998" sldId="256"/>
            <ac:spMk id="3" creationId="{0B3C69C4-BCAA-4D89-B43B-A0884DF6934F}"/>
          </ac:spMkLst>
        </pc:spChg>
        <pc:spChg chg="del">
          <ac:chgData name="Sarah Gothard" userId="0e53f415fda5f162" providerId="LiveId" clId="{2318F2D3-6BC6-4DE4-8A2A-D34B55D1A00F}" dt="2019-11-14T15:47:49.477" v="2" actId="26606"/>
          <ac:spMkLst>
            <pc:docMk/>
            <pc:sldMk cId="536071998" sldId="256"/>
            <ac:spMk id="15" creationId="{32BC26D8-82FB-445E-AA49-62A77D7C1EE0}"/>
          </ac:spMkLst>
        </pc:spChg>
        <pc:spChg chg="del">
          <ac:chgData name="Sarah Gothard" userId="0e53f415fda5f162" providerId="LiveId" clId="{2318F2D3-6BC6-4DE4-8A2A-D34B55D1A00F}" dt="2019-11-14T15:47:49.477" v="2" actId="26606"/>
          <ac:spMkLst>
            <pc:docMk/>
            <pc:sldMk cId="536071998" sldId="256"/>
            <ac:spMk id="17" creationId="{CB44330D-EA18-4254-AA95-EB49948539B8}"/>
          </ac:spMkLst>
        </pc:spChg>
        <pc:spChg chg="add">
          <ac:chgData name="Sarah Gothard" userId="0e53f415fda5f162" providerId="LiveId" clId="{2318F2D3-6BC6-4DE4-8A2A-D34B55D1A00F}" dt="2019-11-14T15:47:49.477" v="2" actId="26606"/>
          <ac:spMkLst>
            <pc:docMk/>
            <pc:sldMk cId="536071998" sldId="256"/>
            <ac:spMk id="22" creationId="{32BC26D8-82FB-445E-AA49-62A77D7C1EE0}"/>
          </ac:spMkLst>
        </pc:spChg>
        <pc:spChg chg="add">
          <ac:chgData name="Sarah Gothard" userId="0e53f415fda5f162" providerId="LiveId" clId="{2318F2D3-6BC6-4DE4-8A2A-D34B55D1A00F}" dt="2019-11-14T15:47:49.477" v="2" actId="26606"/>
          <ac:spMkLst>
            <pc:docMk/>
            <pc:sldMk cId="536071998" sldId="256"/>
            <ac:spMk id="24" creationId="{CB44330D-EA18-4254-AA95-EB49948539B8}"/>
          </ac:spMkLst>
        </pc:spChg>
        <pc:picChg chg="add mod">
          <ac:chgData name="Sarah Gothard" userId="0e53f415fda5f162" providerId="LiveId" clId="{2318F2D3-6BC6-4DE4-8A2A-D34B55D1A00F}" dt="2019-11-14T15:47:49.477" v="2" actId="26606"/>
          <ac:picMkLst>
            <pc:docMk/>
            <pc:sldMk cId="536071998" sldId="256"/>
            <ac:picMk id="2" creationId="{F6CDD69E-AC7E-4C10-9525-F1B6F1A9D872}"/>
          </ac:picMkLst>
        </pc:picChg>
        <pc:picChg chg="del">
          <ac:chgData name="Sarah Gothard" userId="0e53f415fda5f162" providerId="LiveId" clId="{2318F2D3-6BC6-4DE4-8A2A-D34B55D1A00F}" dt="2019-11-14T15:47:45.163" v="0" actId="478"/>
          <ac:picMkLst>
            <pc:docMk/>
            <pc:sldMk cId="536071998" sldId="256"/>
            <ac:picMk id="4" creationId="{F602D248-AA51-480F-8122-E1094E1AA5F2}"/>
          </ac:picMkLst>
        </pc:picChg>
      </pc:sldChg>
      <pc:sldChg chg="addSp delSp modSp">
        <pc:chgData name="Sarah Gothard" userId="0e53f415fda5f162" providerId="LiveId" clId="{2318F2D3-6BC6-4DE4-8A2A-D34B55D1A00F}" dt="2019-11-14T15:49:10.523" v="26" actId="26606"/>
        <pc:sldMkLst>
          <pc:docMk/>
          <pc:sldMk cId="2551191543" sldId="257"/>
        </pc:sldMkLst>
        <pc:spChg chg="ord">
          <ac:chgData name="Sarah Gothard" userId="0e53f415fda5f162" providerId="LiveId" clId="{2318F2D3-6BC6-4DE4-8A2A-D34B55D1A00F}" dt="2019-11-14T15:49:10.523" v="26" actId="26606"/>
          <ac:spMkLst>
            <pc:docMk/>
            <pc:sldMk cId="2551191543" sldId="257"/>
            <ac:spMk id="4" creationId="{C8C72D4D-1F63-4213-9F9F-DCBA71B8C487}"/>
          </ac:spMkLst>
        </pc:spChg>
        <pc:spChg chg="del">
          <ac:chgData name="Sarah Gothard" userId="0e53f415fda5f162" providerId="LiveId" clId="{2318F2D3-6BC6-4DE4-8A2A-D34B55D1A00F}" dt="2019-11-14T15:49:10.523" v="26" actId="26606"/>
          <ac:spMkLst>
            <pc:docMk/>
            <pc:sldMk cId="2551191543" sldId="257"/>
            <ac:spMk id="22" creationId="{32BC26D8-82FB-445E-AA49-62A77D7C1EE0}"/>
          </ac:spMkLst>
        </pc:spChg>
        <pc:spChg chg="del">
          <ac:chgData name="Sarah Gothard" userId="0e53f415fda5f162" providerId="LiveId" clId="{2318F2D3-6BC6-4DE4-8A2A-D34B55D1A00F}" dt="2019-11-14T15:49:10.523" v="26" actId="26606"/>
          <ac:spMkLst>
            <pc:docMk/>
            <pc:sldMk cId="2551191543" sldId="257"/>
            <ac:spMk id="24" creationId="{CB44330D-EA18-4254-AA95-EB49948539B8}"/>
          </ac:spMkLst>
        </pc:spChg>
        <pc:spChg chg="add">
          <ac:chgData name="Sarah Gothard" userId="0e53f415fda5f162" providerId="LiveId" clId="{2318F2D3-6BC6-4DE4-8A2A-D34B55D1A00F}" dt="2019-11-14T15:49:10.523" v="26" actId="26606"/>
          <ac:spMkLst>
            <pc:docMk/>
            <pc:sldMk cId="2551191543" sldId="257"/>
            <ac:spMk id="29" creationId="{32BC26D8-82FB-445E-AA49-62A77D7C1EE0}"/>
          </ac:spMkLst>
        </pc:spChg>
        <pc:spChg chg="add">
          <ac:chgData name="Sarah Gothard" userId="0e53f415fda5f162" providerId="LiveId" clId="{2318F2D3-6BC6-4DE4-8A2A-D34B55D1A00F}" dt="2019-11-14T15:49:10.523" v="26" actId="26606"/>
          <ac:spMkLst>
            <pc:docMk/>
            <pc:sldMk cId="2551191543" sldId="257"/>
            <ac:spMk id="31" creationId="{CB44330D-EA18-4254-AA95-EB49948539B8}"/>
          </ac:spMkLst>
        </pc:spChg>
        <pc:picChg chg="del">
          <ac:chgData name="Sarah Gothard" userId="0e53f415fda5f162" providerId="LiveId" clId="{2318F2D3-6BC6-4DE4-8A2A-D34B55D1A00F}" dt="2019-11-14T15:47:52.335" v="3" actId="478"/>
          <ac:picMkLst>
            <pc:docMk/>
            <pc:sldMk cId="2551191543" sldId="257"/>
            <ac:picMk id="2" creationId="{5DB35238-70B6-4406-899C-394F05AF86EB}"/>
          </ac:picMkLst>
        </pc:picChg>
        <pc:picChg chg="add mod">
          <ac:chgData name="Sarah Gothard" userId="0e53f415fda5f162" providerId="LiveId" clId="{2318F2D3-6BC6-4DE4-8A2A-D34B55D1A00F}" dt="2019-11-14T15:49:10.523" v="26" actId="26606"/>
          <ac:picMkLst>
            <pc:docMk/>
            <pc:sldMk cId="2551191543" sldId="257"/>
            <ac:picMk id="3" creationId="{7E484DAE-E6CC-422D-8C09-1B13941F8210}"/>
          </ac:picMkLst>
        </pc:picChg>
      </pc:sldChg>
      <pc:sldChg chg="del">
        <pc:chgData name="Sarah Gothard" userId="0e53f415fda5f162" providerId="LiveId" clId="{2318F2D3-6BC6-4DE4-8A2A-D34B55D1A00F}" dt="2019-11-14T15:47:54.654" v="4" actId="2696"/>
        <pc:sldMkLst>
          <pc:docMk/>
          <pc:sldMk cId="143067612" sldId="258"/>
        </pc:sldMkLst>
      </pc:sldChg>
      <pc:sldChg chg="addSp delSp modSp add mod setBg delDesignElem">
        <pc:chgData name="Sarah Gothard" userId="0e53f415fda5f162" providerId="LiveId" clId="{2318F2D3-6BC6-4DE4-8A2A-D34B55D1A00F}" dt="2019-11-14T15:54:07.960" v="38" actId="26606"/>
        <pc:sldMkLst>
          <pc:docMk/>
          <pc:sldMk cId="1653760165" sldId="258"/>
        </pc:sldMkLst>
        <pc:spChg chg="ord">
          <ac:chgData name="Sarah Gothard" userId="0e53f415fda5f162" providerId="LiveId" clId="{2318F2D3-6BC6-4DE4-8A2A-D34B55D1A00F}" dt="2019-11-14T15:54:07.960" v="38" actId="26606"/>
          <ac:spMkLst>
            <pc:docMk/>
            <pc:sldMk cId="1653760165" sldId="258"/>
            <ac:spMk id="4" creationId="{C8C72D4D-1F63-4213-9F9F-DCBA71B8C487}"/>
          </ac:spMkLst>
        </pc:spChg>
        <pc:spChg chg="add">
          <ac:chgData name="Sarah Gothard" userId="0e53f415fda5f162" providerId="LiveId" clId="{2318F2D3-6BC6-4DE4-8A2A-D34B55D1A00F}" dt="2019-11-14T15:54:07.960" v="38" actId="26606"/>
          <ac:spMkLst>
            <pc:docMk/>
            <pc:sldMk cId="1653760165" sldId="258"/>
            <ac:spMk id="9" creationId="{32BC26D8-82FB-445E-AA49-62A77D7C1EE0}"/>
          </ac:spMkLst>
        </pc:spChg>
        <pc:spChg chg="add">
          <ac:chgData name="Sarah Gothard" userId="0e53f415fda5f162" providerId="LiveId" clId="{2318F2D3-6BC6-4DE4-8A2A-D34B55D1A00F}" dt="2019-11-14T15:54:07.960" v="38" actId="26606"/>
          <ac:spMkLst>
            <pc:docMk/>
            <pc:sldMk cId="1653760165" sldId="258"/>
            <ac:spMk id="11" creationId="{CB44330D-EA18-4254-AA95-EB49948539B8}"/>
          </ac:spMkLst>
        </pc:spChg>
        <pc:spChg chg="del">
          <ac:chgData name="Sarah Gothard" userId="0e53f415fda5f162" providerId="LiveId" clId="{2318F2D3-6BC6-4DE4-8A2A-D34B55D1A00F}" dt="2019-11-14T15:47:55.723" v="12"/>
          <ac:spMkLst>
            <pc:docMk/>
            <pc:sldMk cId="1653760165" sldId="258"/>
            <ac:spMk id="22" creationId="{32BC26D8-82FB-445E-AA49-62A77D7C1EE0}"/>
          </ac:spMkLst>
        </pc:spChg>
        <pc:spChg chg="del">
          <ac:chgData name="Sarah Gothard" userId="0e53f415fda5f162" providerId="LiveId" clId="{2318F2D3-6BC6-4DE4-8A2A-D34B55D1A00F}" dt="2019-11-14T15:47:55.723" v="12"/>
          <ac:spMkLst>
            <pc:docMk/>
            <pc:sldMk cId="1653760165" sldId="258"/>
            <ac:spMk id="24" creationId="{CB44330D-EA18-4254-AA95-EB49948539B8}"/>
          </ac:spMkLst>
        </pc:spChg>
        <pc:picChg chg="add mod">
          <ac:chgData name="Sarah Gothard" userId="0e53f415fda5f162" providerId="LiveId" clId="{2318F2D3-6BC6-4DE4-8A2A-D34B55D1A00F}" dt="2019-11-14T15:54:07.960" v="38" actId="26606"/>
          <ac:picMkLst>
            <pc:docMk/>
            <pc:sldMk cId="1653760165" sldId="258"/>
            <ac:picMk id="2" creationId="{6BB4797D-0762-4487-A3BB-941446878AB2}"/>
          </ac:picMkLst>
        </pc:picChg>
      </pc:sldChg>
      <pc:sldChg chg="addSp delSp modSp add mod setBg delDesignElem">
        <pc:chgData name="Sarah Gothard" userId="0e53f415fda5f162" providerId="LiveId" clId="{2318F2D3-6BC6-4DE4-8A2A-D34B55D1A00F}" dt="2019-11-14T15:55:56.074" v="46" actId="26606"/>
        <pc:sldMkLst>
          <pc:docMk/>
          <pc:sldMk cId="1776570273" sldId="259"/>
        </pc:sldMkLst>
        <pc:spChg chg="ord">
          <ac:chgData name="Sarah Gothard" userId="0e53f415fda5f162" providerId="LiveId" clId="{2318F2D3-6BC6-4DE4-8A2A-D34B55D1A00F}" dt="2019-11-14T15:55:56.074" v="46" actId="26606"/>
          <ac:spMkLst>
            <pc:docMk/>
            <pc:sldMk cId="1776570273" sldId="259"/>
            <ac:spMk id="4" creationId="{C8C72D4D-1F63-4213-9F9F-DCBA71B8C487}"/>
          </ac:spMkLst>
        </pc:spChg>
        <pc:spChg chg="add">
          <ac:chgData name="Sarah Gothard" userId="0e53f415fda5f162" providerId="LiveId" clId="{2318F2D3-6BC6-4DE4-8A2A-D34B55D1A00F}" dt="2019-11-14T15:55:56.074" v="46" actId="26606"/>
          <ac:spMkLst>
            <pc:docMk/>
            <pc:sldMk cId="1776570273" sldId="259"/>
            <ac:spMk id="9" creationId="{32BC26D8-82FB-445E-AA49-62A77D7C1EE0}"/>
          </ac:spMkLst>
        </pc:spChg>
        <pc:spChg chg="add">
          <ac:chgData name="Sarah Gothard" userId="0e53f415fda5f162" providerId="LiveId" clId="{2318F2D3-6BC6-4DE4-8A2A-D34B55D1A00F}" dt="2019-11-14T15:55:56.074" v="46" actId="26606"/>
          <ac:spMkLst>
            <pc:docMk/>
            <pc:sldMk cId="1776570273" sldId="259"/>
            <ac:spMk id="11" creationId="{CB44330D-EA18-4254-AA95-EB49948539B8}"/>
          </ac:spMkLst>
        </pc:spChg>
        <pc:spChg chg="del">
          <ac:chgData name="Sarah Gothard" userId="0e53f415fda5f162" providerId="LiveId" clId="{2318F2D3-6BC6-4DE4-8A2A-D34B55D1A00F}" dt="2019-11-14T15:47:55.885" v="14"/>
          <ac:spMkLst>
            <pc:docMk/>
            <pc:sldMk cId="1776570273" sldId="259"/>
            <ac:spMk id="22" creationId="{32BC26D8-82FB-445E-AA49-62A77D7C1EE0}"/>
          </ac:spMkLst>
        </pc:spChg>
        <pc:spChg chg="del">
          <ac:chgData name="Sarah Gothard" userId="0e53f415fda5f162" providerId="LiveId" clId="{2318F2D3-6BC6-4DE4-8A2A-D34B55D1A00F}" dt="2019-11-14T15:47:55.885" v="14"/>
          <ac:spMkLst>
            <pc:docMk/>
            <pc:sldMk cId="1776570273" sldId="259"/>
            <ac:spMk id="24" creationId="{CB44330D-EA18-4254-AA95-EB49948539B8}"/>
          </ac:spMkLst>
        </pc:spChg>
        <pc:picChg chg="add mod">
          <ac:chgData name="Sarah Gothard" userId="0e53f415fda5f162" providerId="LiveId" clId="{2318F2D3-6BC6-4DE4-8A2A-D34B55D1A00F}" dt="2019-11-14T15:55:56.074" v="46" actId="26606"/>
          <ac:picMkLst>
            <pc:docMk/>
            <pc:sldMk cId="1776570273" sldId="259"/>
            <ac:picMk id="2" creationId="{AD8F512C-1A54-43CC-B963-0F12B7E55010}"/>
          </ac:picMkLst>
        </pc:picChg>
      </pc:sldChg>
      <pc:sldChg chg="del">
        <pc:chgData name="Sarah Gothard" userId="0e53f415fda5f162" providerId="LiveId" clId="{2318F2D3-6BC6-4DE4-8A2A-D34B55D1A00F}" dt="2019-11-14T15:47:54.662" v="5" actId="2696"/>
        <pc:sldMkLst>
          <pc:docMk/>
          <pc:sldMk cId="3921670781" sldId="259"/>
        </pc:sldMkLst>
      </pc:sldChg>
      <pc:sldChg chg="del">
        <pc:chgData name="Sarah Gothard" userId="0e53f415fda5f162" providerId="LiveId" clId="{2318F2D3-6BC6-4DE4-8A2A-D34B55D1A00F}" dt="2019-11-14T15:47:54.668" v="6" actId="2696"/>
        <pc:sldMkLst>
          <pc:docMk/>
          <pc:sldMk cId="1414666303" sldId="260"/>
        </pc:sldMkLst>
      </pc:sldChg>
      <pc:sldChg chg="addSp delSp modSp add mod setBg delDesignElem">
        <pc:chgData name="Sarah Gothard" userId="0e53f415fda5f162" providerId="LiveId" clId="{2318F2D3-6BC6-4DE4-8A2A-D34B55D1A00F}" dt="2019-11-14T15:50:17.066" v="28" actId="26606"/>
        <pc:sldMkLst>
          <pc:docMk/>
          <pc:sldMk cId="2133675235" sldId="260"/>
        </pc:sldMkLst>
        <pc:spChg chg="ord">
          <ac:chgData name="Sarah Gothard" userId="0e53f415fda5f162" providerId="LiveId" clId="{2318F2D3-6BC6-4DE4-8A2A-D34B55D1A00F}" dt="2019-11-14T15:50:17.066" v="28" actId="26606"/>
          <ac:spMkLst>
            <pc:docMk/>
            <pc:sldMk cId="2133675235" sldId="260"/>
            <ac:spMk id="4" creationId="{C8C72D4D-1F63-4213-9F9F-DCBA71B8C487}"/>
          </ac:spMkLst>
        </pc:spChg>
        <pc:spChg chg="add">
          <ac:chgData name="Sarah Gothard" userId="0e53f415fda5f162" providerId="LiveId" clId="{2318F2D3-6BC6-4DE4-8A2A-D34B55D1A00F}" dt="2019-11-14T15:50:17.066" v="28" actId="26606"/>
          <ac:spMkLst>
            <pc:docMk/>
            <pc:sldMk cId="2133675235" sldId="260"/>
            <ac:spMk id="9" creationId="{32BC26D8-82FB-445E-AA49-62A77D7C1EE0}"/>
          </ac:spMkLst>
        </pc:spChg>
        <pc:spChg chg="add">
          <ac:chgData name="Sarah Gothard" userId="0e53f415fda5f162" providerId="LiveId" clId="{2318F2D3-6BC6-4DE4-8A2A-D34B55D1A00F}" dt="2019-11-14T15:50:17.066" v="28" actId="26606"/>
          <ac:spMkLst>
            <pc:docMk/>
            <pc:sldMk cId="2133675235" sldId="260"/>
            <ac:spMk id="11" creationId="{CB44330D-EA18-4254-AA95-EB49948539B8}"/>
          </ac:spMkLst>
        </pc:spChg>
        <pc:spChg chg="del">
          <ac:chgData name="Sarah Gothard" userId="0e53f415fda5f162" providerId="LiveId" clId="{2318F2D3-6BC6-4DE4-8A2A-D34B55D1A00F}" dt="2019-11-14T15:47:56.036" v="16"/>
          <ac:spMkLst>
            <pc:docMk/>
            <pc:sldMk cId="2133675235" sldId="260"/>
            <ac:spMk id="22" creationId="{32BC26D8-82FB-445E-AA49-62A77D7C1EE0}"/>
          </ac:spMkLst>
        </pc:spChg>
        <pc:spChg chg="del">
          <ac:chgData name="Sarah Gothard" userId="0e53f415fda5f162" providerId="LiveId" clId="{2318F2D3-6BC6-4DE4-8A2A-D34B55D1A00F}" dt="2019-11-14T15:47:56.036" v="16"/>
          <ac:spMkLst>
            <pc:docMk/>
            <pc:sldMk cId="2133675235" sldId="260"/>
            <ac:spMk id="24" creationId="{CB44330D-EA18-4254-AA95-EB49948539B8}"/>
          </ac:spMkLst>
        </pc:spChg>
        <pc:picChg chg="add mod">
          <ac:chgData name="Sarah Gothard" userId="0e53f415fda5f162" providerId="LiveId" clId="{2318F2D3-6BC6-4DE4-8A2A-D34B55D1A00F}" dt="2019-11-14T15:50:17.066" v="28" actId="26606"/>
          <ac:picMkLst>
            <pc:docMk/>
            <pc:sldMk cId="2133675235" sldId="260"/>
            <ac:picMk id="2" creationId="{FA543A38-C9ED-4084-87F2-F4717ADD3793}"/>
          </ac:picMkLst>
        </pc:picChg>
      </pc:sldChg>
      <pc:sldChg chg="addSp delSp modSp add mod setBg delDesignElem">
        <pc:chgData name="Sarah Gothard" userId="0e53f415fda5f162" providerId="LiveId" clId="{2318F2D3-6BC6-4DE4-8A2A-D34B55D1A00F}" dt="2019-11-14T15:54:39.652" v="40" actId="26606"/>
        <pc:sldMkLst>
          <pc:docMk/>
          <pc:sldMk cId="3485947610" sldId="261"/>
        </pc:sldMkLst>
        <pc:spChg chg="ord">
          <ac:chgData name="Sarah Gothard" userId="0e53f415fda5f162" providerId="LiveId" clId="{2318F2D3-6BC6-4DE4-8A2A-D34B55D1A00F}" dt="2019-11-14T15:54:39.652" v="40" actId="26606"/>
          <ac:spMkLst>
            <pc:docMk/>
            <pc:sldMk cId="3485947610" sldId="261"/>
            <ac:spMk id="4" creationId="{C8C72D4D-1F63-4213-9F9F-DCBA71B8C487}"/>
          </ac:spMkLst>
        </pc:spChg>
        <pc:spChg chg="add">
          <ac:chgData name="Sarah Gothard" userId="0e53f415fda5f162" providerId="LiveId" clId="{2318F2D3-6BC6-4DE4-8A2A-D34B55D1A00F}" dt="2019-11-14T15:54:39.652" v="40" actId="26606"/>
          <ac:spMkLst>
            <pc:docMk/>
            <pc:sldMk cId="3485947610" sldId="261"/>
            <ac:spMk id="9" creationId="{32BC26D8-82FB-445E-AA49-62A77D7C1EE0}"/>
          </ac:spMkLst>
        </pc:spChg>
        <pc:spChg chg="add">
          <ac:chgData name="Sarah Gothard" userId="0e53f415fda5f162" providerId="LiveId" clId="{2318F2D3-6BC6-4DE4-8A2A-D34B55D1A00F}" dt="2019-11-14T15:54:39.652" v="40" actId="26606"/>
          <ac:spMkLst>
            <pc:docMk/>
            <pc:sldMk cId="3485947610" sldId="261"/>
            <ac:spMk id="11" creationId="{CB44330D-EA18-4254-AA95-EB49948539B8}"/>
          </ac:spMkLst>
        </pc:spChg>
        <pc:spChg chg="del">
          <ac:chgData name="Sarah Gothard" userId="0e53f415fda5f162" providerId="LiveId" clId="{2318F2D3-6BC6-4DE4-8A2A-D34B55D1A00F}" dt="2019-11-14T15:47:56.158" v="18"/>
          <ac:spMkLst>
            <pc:docMk/>
            <pc:sldMk cId="3485947610" sldId="261"/>
            <ac:spMk id="22" creationId="{32BC26D8-82FB-445E-AA49-62A77D7C1EE0}"/>
          </ac:spMkLst>
        </pc:spChg>
        <pc:spChg chg="del">
          <ac:chgData name="Sarah Gothard" userId="0e53f415fda5f162" providerId="LiveId" clId="{2318F2D3-6BC6-4DE4-8A2A-D34B55D1A00F}" dt="2019-11-14T15:47:56.158" v="18"/>
          <ac:spMkLst>
            <pc:docMk/>
            <pc:sldMk cId="3485947610" sldId="261"/>
            <ac:spMk id="24" creationId="{CB44330D-EA18-4254-AA95-EB49948539B8}"/>
          </ac:spMkLst>
        </pc:spChg>
        <pc:picChg chg="add mod">
          <ac:chgData name="Sarah Gothard" userId="0e53f415fda5f162" providerId="LiveId" clId="{2318F2D3-6BC6-4DE4-8A2A-D34B55D1A00F}" dt="2019-11-14T15:54:39.652" v="40" actId="26606"/>
          <ac:picMkLst>
            <pc:docMk/>
            <pc:sldMk cId="3485947610" sldId="261"/>
            <ac:picMk id="2" creationId="{14553DA9-7715-41A0-BF21-600480C1F74C}"/>
          </ac:picMkLst>
        </pc:picChg>
      </pc:sldChg>
      <pc:sldChg chg="del">
        <pc:chgData name="Sarah Gothard" userId="0e53f415fda5f162" providerId="LiveId" clId="{2318F2D3-6BC6-4DE4-8A2A-D34B55D1A00F}" dt="2019-11-14T15:47:54.674" v="7" actId="2696"/>
        <pc:sldMkLst>
          <pc:docMk/>
          <pc:sldMk cId="4069157951" sldId="261"/>
        </pc:sldMkLst>
      </pc:sldChg>
      <pc:sldChg chg="del">
        <pc:chgData name="Sarah Gothard" userId="0e53f415fda5f162" providerId="LiveId" clId="{2318F2D3-6BC6-4DE4-8A2A-D34B55D1A00F}" dt="2019-11-14T15:47:54.682" v="8" actId="2696"/>
        <pc:sldMkLst>
          <pc:docMk/>
          <pc:sldMk cId="50495119" sldId="262"/>
        </pc:sldMkLst>
      </pc:sldChg>
      <pc:sldChg chg="addSp delSp modSp add mod setBg delDesignElem">
        <pc:chgData name="Sarah Gothard" userId="0e53f415fda5f162" providerId="LiveId" clId="{2318F2D3-6BC6-4DE4-8A2A-D34B55D1A00F}" dt="2019-11-14T15:56:01.258" v="48" actId="26606"/>
        <pc:sldMkLst>
          <pc:docMk/>
          <pc:sldMk cId="909415351" sldId="262"/>
        </pc:sldMkLst>
        <pc:spChg chg="ord">
          <ac:chgData name="Sarah Gothard" userId="0e53f415fda5f162" providerId="LiveId" clId="{2318F2D3-6BC6-4DE4-8A2A-D34B55D1A00F}" dt="2019-11-14T15:56:01.258" v="48" actId="26606"/>
          <ac:spMkLst>
            <pc:docMk/>
            <pc:sldMk cId="909415351" sldId="262"/>
            <ac:spMk id="4" creationId="{C8C72D4D-1F63-4213-9F9F-DCBA71B8C487}"/>
          </ac:spMkLst>
        </pc:spChg>
        <pc:spChg chg="add">
          <ac:chgData name="Sarah Gothard" userId="0e53f415fda5f162" providerId="LiveId" clId="{2318F2D3-6BC6-4DE4-8A2A-D34B55D1A00F}" dt="2019-11-14T15:56:01.258" v="48" actId="26606"/>
          <ac:spMkLst>
            <pc:docMk/>
            <pc:sldMk cId="909415351" sldId="262"/>
            <ac:spMk id="10" creationId="{32BC26D8-82FB-445E-AA49-62A77D7C1EE0}"/>
          </ac:spMkLst>
        </pc:spChg>
        <pc:spChg chg="add">
          <ac:chgData name="Sarah Gothard" userId="0e53f415fda5f162" providerId="LiveId" clId="{2318F2D3-6BC6-4DE4-8A2A-D34B55D1A00F}" dt="2019-11-14T15:56:01.258" v="48" actId="26606"/>
          <ac:spMkLst>
            <pc:docMk/>
            <pc:sldMk cId="909415351" sldId="262"/>
            <ac:spMk id="12" creationId="{CB44330D-EA18-4254-AA95-EB49948539B8}"/>
          </ac:spMkLst>
        </pc:spChg>
        <pc:spChg chg="del">
          <ac:chgData name="Sarah Gothard" userId="0e53f415fda5f162" providerId="LiveId" clId="{2318F2D3-6BC6-4DE4-8A2A-D34B55D1A00F}" dt="2019-11-14T15:47:56.305" v="20"/>
          <ac:spMkLst>
            <pc:docMk/>
            <pc:sldMk cId="909415351" sldId="262"/>
            <ac:spMk id="22" creationId="{32BC26D8-82FB-445E-AA49-62A77D7C1EE0}"/>
          </ac:spMkLst>
        </pc:spChg>
        <pc:spChg chg="del">
          <ac:chgData name="Sarah Gothard" userId="0e53f415fda5f162" providerId="LiveId" clId="{2318F2D3-6BC6-4DE4-8A2A-D34B55D1A00F}" dt="2019-11-14T15:47:56.305" v="20"/>
          <ac:spMkLst>
            <pc:docMk/>
            <pc:sldMk cId="909415351" sldId="262"/>
            <ac:spMk id="24" creationId="{CB44330D-EA18-4254-AA95-EB49948539B8}"/>
          </ac:spMkLst>
        </pc:spChg>
        <pc:picChg chg="add">
          <ac:chgData name="Sarah Gothard" userId="0e53f415fda5f162" providerId="LiveId" clId="{2318F2D3-6BC6-4DE4-8A2A-D34B55D1A00F}" dt="2019-11-14T15:56:00.070" v="47"/>
          <ac:picMkLst>
            <pc:docMk/>
            <pc:sldMk cId="909415351" sldId="262"/>
            <ac:picMk id="5" creationId="{9A9D1FB1-33B0-4B72-BEB1-12AEFB4E1A55}"/>
          </ac:picMkLst>
        </pc:picChg>
      </pc:sldChg>
      <pc:sldChg chg="del">
        <pc:chgData name="Sarah Gothard" userId="0e53f415fda5f162" providerId="LiveId" clId="{2318F2D3-6BC6-4DE4-8A2A-D34B55D1A00F}" dt="2019-11-14T15:47:54.690" v="9" actId="2696"/>
        <pc:sldMkLst>
          <pc:docMk/>
          <pc:sldMk cId="2095794798" sldId="263"/>
        </pc:sldMkLst>
      </pc:sldChg>
      <pc:sldChg chg="addSp delSp modSp add mod setBg delDesignElem">
        <pc:chgData name="Sarah Gothard" userId="0e53f415fda5f162" providerId="LiveId" clId="{2318F2D3-6BC6-4DE4-8A2A-D34B55D1A00F}" dt="2019-11-14T15:51:07.245" v="30" actId="26606"/>
        <pc:sldMkLst>
          <pc:docMk/>
          <pc:sldMk cId="3406920730" sldId="263"/>
        </pc:sldMkLst>
        <pc:spChg chg="ord">
          <ac:chgData name="Sarah Gothard" userId="0e53f415fda5f162" providerId="LiveId" clId="{2318F2D3-6BC6-4DE4-8A2A-D34B55D1A00F}" dt="2019-11-14T15:51:07.245" v="30" actId="26606"/>
          <ac:spMkLst>
            <pc:docMk/>
            <pc:sldMk cId="3406920730" sldId="263"/>
            <ac:spMk id="4" creationId="{C8C72D4D-1F63-4213-9F9F-DCBA71B8C487}"/>
          </ac:spMkLst>
        </pc:spChg>
        <pc:spChg chg="add">
          <ac:chgData name="Sarah Gothard" userId="0e53f415fda5f162" providerId="LiveId" clId="{2318F2D3-6BC6-4DE4-8A2A-D34B55D1A00F}" dt="2019-11-14T15:51:07.245" v="30" actId="26606"/>
          <ac:spMkLst>
            <pc:docMk/>
            <pc:sldMk cId="3406920730" sldId="263"/>
            <ac:spMk id="9" creationId="{32BC26D8-82FB-445E-AA49-62A77D7C1EE0}"/>
          </ac:spMkLst>
        </pc:spChg>
        <pc:spChg chg="add">
          <ac:chgData name="Sarah Gothard" userId="0e53f415fda5f162" providerId="LiveId" clId="{2318F2D3-6BC6-4DE4-8A2A-D34B55D1A00F}" dt="2019-11-14T15:51:07.245" v="30" actId="26606"/>
          <ac:spMkLst>
            <pc:docMk/>
            <pc:sldMk cId="3406920730" sldId="263"/>
            <ac:spMk id="11" creationId="{CB44330D-EA18-4254-AA95-EB49948539B8}"/>
          </ac:spMkLst>
        </pc:spChg>
        <pc:spChg chg="del">
          <ac:chgData name="Sarah Gothard" userId="0e53f415fda5f162" providerId="LiveId" clId="{2318F2D3-6BC6-4DE4-8A2A-D34B55D1A00F}" dt="2019-11-14T15:47:56.435" v="22"/>
          <ac:spMkLst>
            <pc:docMk/>
            <pc:sldMk cId="3406920730" sldId="263"/>
            <ac:spMk id="22" creationId="{32BC26D8-82FB-445E-AA49-62A77D7C1EE0}"/>
          </ac:spMkLst>
        </pc:spChg>
        <pc:spChg chg="del">
          <ac:chgData name="Sarah Gothard" userId="0e53f415fda5f162" providerId="LiveId" clId="{2318F2D3-6BC6-4DE4-8A2A-D34B55D1A00F}" dt="2019-11-14T15:47:56.435" v="22"/>
          <ac:spMkLst>
            <pc:docMk/>
            <pc:sldMk cId="3406920730" sldId="263"/>
            <ac:spMk id="24" creationId="{CB44330D-EA18-4254-AA95-EB49948539B8}"/>
          </ac:spMkLst>
        </pc:spChg>
        <pc:picChg chg="add mod">
          <ac:chgData name="Sarah Gothard" userId="0e53f415fda5f162" providerId="LiveId" clId="{2318F2D3-6BC6-4DE4-8A2A-D34B55D1A00F}" dt="2019-11-14T15:51:07.245" v="30" actId="26606"/>
          <ac:picMkLst>
            <pc:docMk/>
            <pc:sldMk cId="3406920730" sldId="263"/>
            <ac:picMk id="2" creationId="{FD352C3C-243A-416E-8C1E-9F2368FCE9E3}"/>
          </ac:picMkLst>
        </pc:picChg>
      </pc:sldChg>
      <pc:sldChg chg="del">
        <pc:chgData name="Sarah Gothard" userId="0e53f415fda5f162" providerId="LiveId" clId="{2318F2D3-6BC6-4DE4-8A2A-D34B55D1A00F}" dt="2019-11-14T15:47:54.695" v="10" actId="2696"/>
        <pc:sldMkLst>
          <pc:docMk/>
          <pc:sldMk cId="2071509766" sldId="264"/>
        </pc:sldMkLst>
      </pc:sldChg>
      <pc:sldChg chg="addSp delSp modSp add mod setBg delDesignElem">
        <pc:chgData name="Sarah Gothard" userId="0e53f415fda5f162" providerId="LiveId" clId="{2318F2D3-6BC6-4DE4-8A2A-D34B55D1A00F}" dt="2019-11-14T15:55:05.928" v="42" actId="26606"/>
        <pc:sldMkLst>
          <pc:docMk/>
          <pc:sldMk cId="2332884940" sldId="264"/>
        </pc:sldMkLst>
        <pc:spChg chg="ord">
          <ac:chgData name="Sarah Gothard" userId="0e53f415fda5f162" providerId="LiveId" clId="{2318F2D3-6BC6-4DE4-8A2A-D34B55D1A00F}" dt="2019-11-14T15:55:05.928" v="42" actId="26606"/>
          <ac:spMkLst>
            <pc:docMk/>
            <pc:sldMk cId="2332884940" sldId="264"/>
            <ac:spMk id="4" creationId="{C8C72D4D-1F63-4213-9F9F-DCBA71B8C487}"/>
          </ac:spMkLst>
        </pc:spChg>
        <pc:spChg chg="add">
          <ac:chgData name="Sarah Gothard" userId="0e53f415fda5f162" providerId="LiveId" clId="{2318F2D3-6BC6-4DE4-8A2A-D34B55D1A00F}" dt="2019-11-14T15:55:05.928" v="42" actId="26606"/>
          <ac:spMkLst>
            <pc:docMk/>
            <pc:sldMk cId="2332884940" sldId="264"/>
            <ac:spMk id="9" creationId="{32BC26D8-82FB-445E-AA49-62A77D7C1EE0}"/>
          </ac:spMkLst>
        </pc:spChg>
        <pc:spChg chg="add">
          <ac:chgData name="Sarah Gothard" userId="0e53f415fda5f162" providerId="LiveId" clId="{2318F2D3-6BC6-4DE4-8A2A-D34B55D1A00F}" dt="2019-11-14T15:55:05.928" v="42" actId="26606"/>
          <ac:spMkLst>
            <pc:docMk/>
            <pc:sldMk cId="2332884940" sldId="264"/>
            <ac:spMk id="11" creationId="{CB44330D-EA18-4254-AA95-EB49948539B8}"/>
          </ac:spMkLst>
        </pc:spChg>
        <pc:spChg chg="del">
          <ac:chgData name="Sarah Gothard" userId="0e53f415fda5f162" providerId="LiveId" clId="{2318F2D3-6BC6-4DE4-8A2A-D34B55D1A00F}" dt="2019-11-14T15:47:56.584" v="24"/>
          <ac:spMkLst>
            <pc:docMk/>
            <pc:sldMk cId="2332884940" sldId="264"/>
            <ac:spMk id="22" creationId="{32BC26D8-82FB-445E-AA49-62A77D7C1EE0}"/>
          </ac:spMkLst>
        </pc:spChg>
        <pc:spChg chg="del">
          <ac:chgData name="Sarah Gothard" userId="0e53f415fda5f162" providerId="LiveId" clId="{2318F2D3-6BC6-4DE4-8A2A-D34B55D1A00F}" dt="2019-11-14T15:47:56.584" v="24"/>
          <ac:spMkLst>
            <pc:docMk/>
            <pc:sldMk cId="2332884940" sldId="264"/>
            <ac:spMk id="24" creationId="{CB44330D-EA18-4254-AA95-EB49948539B8}"/>
          </ac:spMkLst>
        </pc:spChg>
        <pc:picChg chg="add mod">
          <ac:chgData name="Sarah Gothard" userId="0e53f415fda5f162" providerId="LiveId" clId="{2318F2D3-6BC6-4DE4-8A2A-D34B55D1A00F}" dt="2019-11-14T15:55:05.928" v="42" actId="26606"/>
          <ac:picMkLst>
            <pc:docMk/>
            <pc:sldMk cId="2332884940" sldId="264"/>
            <ac:picMk id="2" creationId="{6A715310-33AC-4CCC-9021-710F7656A790}"/>
          </ac:picMkLst>
        </pc:picChg>
      </pc:sldChg>
      <pc:sldChg chg="addSp modSp add mod setBg">
        <pc:chgData name="Sarah Gothard" userId="0e53f415fda5f162" providerId="LiveId" clId="{2318F2D3-6BC6-4DE4-8A2A-D34B55D1A00F}" dt="2019-11-14T15:56:07.973" v="50" actId="26606"/>
        <pc:sldMkLst>
          <pc:docMk/>
          <pc:sldMk cId="1934313412" sldId="265"/>
        </pc:sldMkLst>
        <pc:spChg chg="ord">
          <ac:chgData name="Sarah Gothard" userId="0e53f415fda5f162" providerId="LiveId" clId="{2318F2D3-6BC6-4DE4-8A2A-D34B55D1A00F}" dt="2019-11-14T15:56:07.973" v="50" actId="26606"/>
          <ac:spMkLst>
            <pc:docMk/>
            <pc:sldMk cId="1934313412" sldId="265"/>
            <ac:spMk id="4" creationId="{C8C72D4D-1F63-4213-9F9F-DCBA71B8C487}"/>
          </ac:spMkLst>
        </pc:spChg>
        <pc:spChg chg="add">
          <ac:chgData name="Sarah Gothard" userId="0e53f415fda5f162" providerId="LiveId" clId="{2318F2D3-6BC6-4DE4-8A2A-D34B55D1A00F}" dt="2019-11-14T15:56:07.973" v="50" actId="26606"/>
          <ac:spMkLst>
            <pc:docMk/>
            <pc:sldMk cId="1934313412" sldId="265"/>
            <ac:spMk id="9" creationId="{32BC26D8-82FB-445E-AA49-62A77D7C1EE0}"/>
          </ac:spMkLst>
        </pc:spChg>
        <pc:spChg chg="add">
          <ac:chgData name="Sarah Gothard" userId="0e53f415fda5f162" providerId="LiveId" clId="{2318F2D3-6BC6-4DE4-8A2A-D34B55D1A00F}" dt="2019-11-14T15:56:07.973" v="50" actId="26606"/>
          <ac:spMkLst>
            <pc:docMk/>
            <pc:sldMk cId="1934313412" sldId="265"/>
            <ac:spMk id="11" creationId="{CB44330D-EA18-4254-AA95-EB49948539B8}"/>
          </ac:spMkLst>
        </pc:spChg>
        <pc:picChg chg="add">
          <ac:chgData name="Sarah Gothard" userId="0e53f415fda5f162" providerId="LiveId" clId="{2318F2D3-6BC6-4DE4-8A2A-D34B55D1A00F}" dt="2019-11-14T15:56:06.368" v="49"/>
          <ac:picMkLst>
            <pc:docMk/>
            <pc:sldMk cId="1934313412" sldId="265"/>
            <ac:picMk id="3" creationId="{EFB19939-BD0E-439E-9114-08AF2685EBCD}"/>
          </ac:picMkLst>
        </pc:picChg>
      </pc:sldChg>
      <pc:sldChg chg="addSp modSp add mod setBg">
        <pc:chgData name="Sarah Gothard" userId="0e53f415fda5f162" providerId="LiveId" clId="{2318F2D3-6BC6-4DE4-8A2A-D34B55D1A00F}" dt="2019-11-14T15:52:20.368" v="36" actId="26606"/>
        <pc:sldMkLst>
          <pc:docMk/>
          <pc:sldMk cId="4114525055" sldId="266"/>
        </pc:sldMkLst>
        <pc:spChg chg="ord">
          <ac:chgData name="Sarah Gothard" userId="0e53f415fda5f162" providerId="LiveId" clId="{2318F2D3-6BC6-4DE4-8A2A-D34B55D1A00F}" dt="2019-11-14T15:52:20.368" v="36" actId="26606"/>
          <ac:spMkLst>
            <pc:docMk/>
            <pc:sldMk cId="4114525055" sldId="266"/>
            <ac:spMk id="4" creationId="{C8C72D4D-1F63-4213-9F9F-DCBA71B8C487}"/>
          </ac:spMkLst>
        </pc:spChg>
        <pc:spChg chg="add">
          <ac:chgData name="Sarah Gothard" userId="0e53f415fda5f162" providerId="LiveId" clId="{2318F2D3-6BC6-4DE4-8A2A-D34B55D1A00F}" dt="2019-11-14T15:52:20.368" v="36" actId="26606"/>
          <ac:spMkLst>
            <pc:docMk/>
            <pc:sldMk cId="4114525055" sldId="266"/>
            <ac:spMk id="9" creationId="{32BC26D8-82FB-445E-AA49-62A77D7C1EE0}"/>
          </ac:spMkLst>
        </pc:spChg>
        <pc:spChg chg="add">
          <ac:chgData name="Sarah Gothard" userId="0e53f415fda5f162" providerId="LiveId" clId="{2318F2D3-6BC6-4DE4-8A2A-D34B55D1A00F}" dt="2019-11-14T15:52:20.368" v="36" actId="26606"/>
          <ac:spMkLst>
            <pc:docMk/>
            <pc:sldMk cId="4114525055" sldId="266"/>
            <ac:spMk id="11" creationId="{CB44330D-EA18-4254-AA95-EB49948539B8}"/>
          </ac:spMkLst>
        </pc:spChg>
        <pc:picChg chg="add mod">
          <ac:chgData name="Sarah Gothard" userId="0e53f415fda5f162" providerId="LiveId" clId="{2318F2D3-6BC6-4DE4-8A2A-D34B55D1A00F}" dt="2019-11-14T15:52:20.368" v="36" actId="26606"/>
          <ac:picMkLst>
            <pc:docMk/>
            <pc:sldMk cId="4114525055" sldId="266"/>
            <ac:picMk id="2" creationId="{E28278F3-213B-4AE1-B0A8-E956281FA414}"/>
          </ac:picMkLst>
        </pc:picChg>
      </pc:sldChg>
      <pc:sldChg chg="addSp modSp add mod setBg">
        <pc:chgData name="Sarah Gothard" userId="0e53f415fda5f162" providerId="LiveId" clId="{2318F2D3-6BC6-4DE4-8A2A-D34B55D1A00F}" dt="2019-11-14T15:55:32.511" v="44" actId="26606"/>
        <pc:sldMkLst>
          <pc:docMk/>
          <pc:sldMk cId="4108856654" sldId="267"/>
        </pc:sldMkLst>
        <pc:spChg chg="ord">
          <ac:chgData name="Sarah Gothard" userId="0e53f415fda5f162" providerId="LiveId" clId="{2318F2D3-6BC6-4DE4-8A2A-D34B55D1A00F}" dt="2019-11-14T15:55:32.511" v="44" actId="26606"/>
          <ac:spMkLst>
            <pc:docMk/>
            <pc:sldMk cId="4108856654" sldId="267"/>
            <ac:spMk id="4" creationId="{C8C72D4D-1F63-4213-9F9F-DCBA71B8C487}"/>
          </ac:spMkLst>
        </pc:spChg>
        <pc:spChg chg="add">
          <ac:chgData name="Sarah Gothard" userId="0e53f415fda5f162" providerId="LiveId" clId="{2318F2D3-6BC6-4DE4-8A2A-D34B55D1A00F}" dt="2019-11-14T15:55:32.511" v="44" actId="26606"/>
          <ac:spMkLst>
            <pc:docMk/>
            <pc:sldMk cId="4108856654" sldId="267"/>
            <ac:spMk id="9" creationId="{32BC26D8-82FB-445E-AA49-62A77D7C1EE0}"/>
          </ac:spMkLst>
        </pc:spChg>
        <pc:spChg chg="add">
          <ac:chgData name="Sarah Gothard" userId="0e53f415fda5f162" providerId="LiveId" clId="{2318F2D3-6BC6-4DE4-8A2A-D34B55D1A00F}" dt="2019-11-14T15:55:32.511" v="44" actId="26606"/>
          <ac:spMkLst>
            <pc:docMk/>
            <pc:sldMk cId="4108856654" sldId="267"/>
            <ac:spMk id="11" creationId="{CB44330D-EA18-4254-AA95-EB49948539B8}"/>
          </ac:spMkLst>
        </pc:spChg>
        <pc:picChg chg="add mod">
          <ac:chgData name="Sarah Gothard" userId="0e53f415fda5f162" providerId="LiveId" clId="{2318F2D3-6BC6-4DE4-8A2A-D34B55D1A00F}" dt="2019-11-14T15:55:32.511" v="44" actId="26606"/>
          <ac:picMkLst>
            <pc:docMk/>
            <pc:sldMk cId="4108856654" sldId="267"/>
            <ac:picMk id="2" creationId="{6E60BA8D-861C-4D37-BD9D-6D789D3FE02D}"/>
          </ac:picMkLst>
        </pc:picChg>
      </pc:sldChg>
      <pc:sldChg chg="addSp modSp add mod setBg">
        <pc:chgData name="Sarah Gothard" userId="0e53f415fda5f162" providerId="LiveId" clId="{2318F2D3-6BC6-4DE4-8A2A-D34B55D1A00F}" dt="2019-11-14T15:56:11.756" v="52" actId="26606"/>
        <pc:sldMkLst>
          <pc:docMk/>
          <pc:sldMk cId="1911119583" sldId="268"/>
        </pc:sldMkLst>
        <pc:spChg chg="ord">
          <ac:chgData name="Sarah Gothard" userId="0e53f415fda5f162" providerId="LiveId" clId="{2318F2D3-6BC6-4DE4-8A2A-D34B55D1A00F}" dt="2019-11-14T15:56:11.756" v="52" actId="26606"/>
          <ac:spMkLst>
            <pc:docMk/>
            <pc:sldMk cId="1911119583" sldId="268"/>
            <ac:spMk id="4" creationId="{C8C72D4D-1F63-4213-9F9F-DCBA71B8C487}"/>
          </ac:spMkLst>
        </pc:spChg>
        <pc:spChg chg="add">
          <ac:chgData name="Sarah Gothard" userId="0e53f415fda5f162" providerId="LiveId" clId="{2318F2D3-6BC6-4DE4-8A2A-D34B55D1A00F}" dt="2019-11-14T15:56:11.756" v="52" actId="26606"/>
          <ac:spMkLst>
            <pc:docMk/>
            <pc:sldMk cId="1911119583" sldId="268"/>
            <ac:spMk id="9" creationId="{32BC26D8-82FB-445E-AA49-62A77D7C1EE0}"/>
          </ac:spMkLst>
        </pc:spChg>
        <pc:spChg chg="add">
          <ac:chgData name="Sarah Gothard" userId="0e53f415fda5f162" providerId="LiveId" clId="{2318F2D3-6BC6-4DE4-8A2A-D34B55D1A00F}" dt="2019-11-14T15:56:11.756" v="52" actId="26606"/>
          <ac:spMkLst>
            <pc:docMk/>
            <pc:sldMk cId="1911119583" sldId="268"/>
            <ac:spMk id="11" creationId="{CB44330D-EA18-4254-AA95-EB49948539B8}"/>
          </ac:spMkLst>
        </pc:spChg>
        <pc:picChg chg="add">
          <ac:chgData name="Sarah Gothard" userId="0e53f415fda5f162" providerId="LiveId" clId="{2318F2D3-6BC6-4DE4-8A2A-D34B55D1A00F}" dt="2019-11-14T15:56:10.642" v="51"/>
          <ac:picMkLst>
            <pc:docMk/>
            <pc:sldMk cId="1911119583" sldId="268"/>
            <ac:picMk id="3" creationId="{627FE2C4-E951-414C-975B-B4E0E6F7E93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20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662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4978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5541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03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6126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43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72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283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1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6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50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0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69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4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78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18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90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7841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Public Domain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5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CDD69E-AC7E-4C10-9525-F1B6F1A9D8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747434"/>
            <a:ext cx="10905066" cy="1363131"/>
          </a:xfrm>
          <a:prstGeom prst="rect">
            <a:avLst/>
          </a:prstGeom>
        </p:spPr>
      </p:pic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0B3C69C4-BCAA-4D89-B43B-A0884DF69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36071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07EFA9B-3411-47B0-F903-6EAC36A53F52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BF2250-F207-368F-AC43-229C4835F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313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FAF0AA2-9B60-248D-4443-DC75C349F65A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99E115-3A6D-3487-D5B2-0633501DF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525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B62C0D0-9D84-47BB-3028-DDBDC937C481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30155"/>
            <a:ext cx="12192000" cy="319769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1869C9-CDD1-AC1A-B16A-9ED5E5415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856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6BB8C91-B636-87AD-BA4F-15B52CE722D0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74571B-DC80-5DF2-FD25-A8D3E8826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119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DF5482B-C99D-0843-497D-DCE76275E27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9ABB78-CC96-DAD1-C440-438E7FBFC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191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C481DB8-6BB4-A5F8-74FA-3E4E55BDBA82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16524"/>
            <a:ext cx="12192000" cy="3224952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F6AFCB-12B5-4158-0019-66D0AE8F6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760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F1007C5-2E06-32AD-E09E-C99F000CBEB4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52F63F-EB52-CB98-DE68-9F38DB35E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570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D48E068-F6D6-8230-9FBA-697822E3C6F0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14983F-50BC-1826-B70F-DB32B6FE7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675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3E96286-A66A-7F14-E917-95A42B2865B8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16524"/>
            <a:ext cx="12192000" cy="3224952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6D3E83-24A5-C8E0-2D42-39CE709B7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947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998E360-4619-9571-A701-DB05DDD280EF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EAC44-C539-B063-ACD4-5F7D59CA8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415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C36D869-2758-4018-5248-7ED26C72C7D2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7F9B1-7F20-ED3A-D96A-264A9FA68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920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89FEB4D-FFF6-062A-5AD8-2F580EAE32CA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30155"/>
            <a:ext cx="12192000" cy="319769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E8F2BF-C252-18E1-546C-B0574AF3C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884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Widescreen</PresentationFormat>
  <Paragraphs>21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</cp:revision>
  <dcterms:created xsi:type="dcterms:W3CDTF">2019-11-14T15:56:11Z</dcterms:created>
  <dcterms:modified xsi:type="dcterms:W3CDTF">2026-01-23T18:58:48Z</dcterms:modified>
</cp:coreProperties>
</file>