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334"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E099658-84A7-4207-9F44-D7F387786A7D}"/>
    <pc:docChg chg="undo custSel delSld modSld">
      <pc:chgData name="Sarah Gothard" userId="0e53f415fda5f162" providerId="LiveId" clId="{FE099658-84A7-4207-9F44-D7F387786A7D}" dt="2021-11-14T11:05:59.475" v="23" actId="26606"/>
      <pc:docMkLst>
        <pc:docMk/>
      </pc:docMkLst>
      <pc:sldChg chg="addSp delSp modSp mod">
        <pc:chgData name="Sarah Gothard" userId="0e53f415fda5f162" providerId="LiveId" clId="{FE099658-84A7-4207-9F44-D7F387786A7D}" dt="2021-11-14T11:04:59.869" v="12" actId="1076"/>
        <pc:sldMkLst>
          <pc:docMk/>
          <pc:sldMk cId="806788547" sldId="256"/>
        </pc:sldMkLst>
        <pc:spChg chg="ord">
          <ac:chgData name="Sarah Gothard" userId="0e53f415fda5f162" providerId="LiveId" clId="{FE099658-84A7-4207-9F44-D7F387786A7D}" dt="2021-11-14T11:04:59.325" v="9" actId="26606"/>
          <ac:spMkLst>
            <pc:docMk/>
            <pc:sldMk cId="806788547" sldId="256"/>
            <ac:spMk id="4" creationId="{6B9EE853-79E8-4548-B7E3-1647DD40572D}"/>
          </ac:spMkLst>
        </pc:spChg>
        <pc:spChg chg="add">
          <ac:chgData name="Sarah Gothard" userId="0e53f415fda5f162" providerId="LiveId" clId="{FE099658-84A7-4207-9F44-D7F387786A7D}" dt="2021-11-14T11:04:59.325" v="9" actId="26606"/>
          <ac:spMkLst>
            <pc:docMk/>
            <pc:sldMk cId="806788547" sldId="256"/>
            <ac:spMk id="60" creationId="{32BC26D8-82FB-445E-AA49-62A77D7C1EE0}"/>
          </ac:spMkLst>
        </pc:spChg>
        <pc:spChg chg="add">
          <ac:chgData name="Sarah Gothard" userId="0e53f415fda5f162" providerId="LiveId" clId="{FE099658-84A7-4207-9F44-D7F387786A7D}" dt="2021-11-14T11:04:59.325" v="9" actId="26606"/>
          <ac:spMkLst>
            <pc:docMk/>
            <pc:sldMk cId="806788547" sldId="256"/>
            <ac:spMk id="62" creationId="{CB44330D-EA18-4254-AA95-EB49948539B8}"/>
          </ac:spMkLst>
        </pc:spChg>
        <pc:spChg chg="del">
          <ac:chgData name="Sarah Gothard" userId="0e53f415fda5f162" providerId="LiveId" clId="{FE099658-84A7-4207-9F44-D7F387786A7D}" dt="2021-11-14T11:04:59.325" v="9" actId="26606"/>
          <ac:spMkLst>
            <pc:docMk/>
            <pc:sldMk cId="806788547" sldId="256"/>
            <ac:spMk id="67" creationId="{32BC26D8-82FB-445E-AA49-62A77D7C1EE0}"/>
          </ac:spMkLst>
        </pc:spChg>
        <pc:spChg chg="del">
          <ac:chgData name="Sarah Gothard" userId="0e53f415fda5f162" providerId="LiveId" clId="{FE099658-84A7-4207-9F44-D7F387786A7D}" dt="2021-11-14T11:04:59.325" v="9" actId="26606"/>
          <ac:spMkLst>
            <pc:docMk/>
            <pc:sldMk cId="806788547" sldId="256"/>
            <ac:spMk id="69" creationId="{CB44330D-EA18-4254-AA95-EB49948539B8}"/>
          </ac:spMkLst>
        </pc:spChg>
        <pc:picChg chg="del mod">
          <ac:chgData name="Sarah Gothard" userId="0e53f415fda5f162" providerId="LiveId" clId="{FE099658-84A7-4207-9F44-D7F387786A7D}" dt="2021-11-14T11:04:59.504" v="10" actId="22"/>
          <ac:picMkLst>
            <pc:docMk/>
            <pc:sldMk cId="806788547" sldId="256"/>
            <ac:picMk id="3" creationId="{CC5028C0-D445-41E2-9AEF-BDAC66F7EBE7}"/>
          </ac:picMkLst>
        </pc:picChg>
        <pc:picChg chg="add mod">
          <ac:chgData name="Sarah Gothard" userId="0e53f415fda5f162" providerId="LiveId" clId="{FE099658-84A7-4207-9F44-D7F387786A7D}" dt="2021-11-14T11:04:59.869" v="12" actId="1076"/>
          <ac:picMkLst>
            <pc:docMk/>
            <pc:sldMk cId="806788547" sldId="256"/>
            <ac:picMk id="14" creationId="{B8F368B7-CC8A-4065-9417-404B7632F195}"/>
          </ac:picMkLst>
        </pc:picChg>
      </pc:sldChg>
      <pc:sldChg chg="addSp delSp modSp mod">
        <pc:chgData name="Sarah Gothard" userId="0e53f415fda5f162" providerId="LiveId" clId="{FE099658-84A7-4207-9F44-D7F387786A7D}" dt="2021-11-14T11:05:59.475" v="23" actId="26606"/>
        <pc:sldMkLst>
          <pc:docMk/>
          <pc:sldMk cId="1843701223" sldId="257"/>
        </pc:sldMkLst>
        <pc:spChg chg="ord">
          <ac:chgData name="Sarah Gothard" userId="0e53f415fda5f162" providerId="LiveId" clId="{FE099658-84A7-4207-9F44-D7F387786A7D}" dt="2021-11-14T11:05:59.475" v="23" actId="26606"/>
          <ac:spMkLst>
            <pc:docMk/>
            <pc:sldMk cId="1843701223" sldId="257"/>
            <ac:spMk id="4" creationId="{1E45741D-DD30-4AEA-B08F-2C8441394B5E}"/>
          </ac:spMkLst>
        </pc:spChg>
        <pc:spChg chg="del">
          <ac:chgData name="Sarah Gothard" userId="0e53f415fda5f162" providerId="LiveId" clId="{FE099658-84A7-4207-9F44-D7F387786A7D}" dt="2021-11-14T11:05:59.475" v="23" actId="26606"/>
          <ac:spMkLst>
            <pc:docMk/>
            <pc:sldMk cId="1843701223" sldId="257"/>
            <ac:spMk id="69" creationId="{32BC26D8-82FB-445E-AA49-62A77D7C1EE0}"/>
          </ac:spMkLst>
        </pc:spChg>
        <pc:spChg chg="del">
          <ac:chgData name="Sarah Gothard" userId="0e53f415fda5f162" providerId="LiveId" clId="{FE099658-84A7-4207-9F44-D7F387786A7D}" dt="2021-11-14T11:05:59.475" v="23" actId="26606"/>
          <ac:spMkLst>
            <pc:docMk/>
            <pc:sldMk cId="1843701223" sldId="257"/>
            <ac:spMk id="71" creationId="{CB44330D-EA18-4254-AA95-EB49948539B8}"/>
          </ac:spMkLst>
        </pc:spChg>
        <pc:spChg chg="add">
          <ac:chgData name="Sarah Gothard" userId="0e53f415fda5f162" providerId="LiveId" clId="{FE099658-84A7-4207-9F44-D7F387786A7D}" dt="2021-11-14T11:05:59.475" v="23" actId="26606"/>
          <ac:spMkLst>
            <pc:docMk/>
            <pc:sldMk cId="1843701223" sldId="257"/>
            <ac:spMk id="76" creationId="{32BC26D8-82FB-445E-AA49-62A77D7C1EE0}"/>
          </ac:spMkLst>
        </pc:spChg>
        <pc:spChg chg="add">
          <ac:chgData name="Sarah Gothard" userId="0e53f415fda5f162" providerId="LiveId" clId="{FE099658-84A7-4207-9F44-D7F387786A7D}" dt="2021-11-14T11:05:59.475" v="23" actId="26606"/>
          <ac:spMkLst>
            <pc:docMk/>
            <pc:sldMk cId="1843701223" sldId="257"/>
            <ac:spMk id="78" creationId="{CB44330D-EA18-4254-AA95-EB49948539B8}"/>
          </ac:spMkLst>
        </pc:spChg>
        <pc:picChg chg="del">
          <ac:chgData name="Sarah Gothard" userId="0e53f415fda5f162" providerId="LiveId" clId="{FE099658-84A7-4207-9F44-D7F387786A7D}" dt="2021-11-14T11:05:23.291" v="21" actId="478"/>
          <ac:picMkLst>
            <pc:docMk/>
            <pc:sldMk cId="1843701223" sldId="257"/>
            <ac:picMk id="3" creationId="{80F31715-63DF-4A3C-B365-1E96D4AD22AA}"/>
          </ac:picMkLst>
        </pc:picChg>
        <pc:picChg chg="add mod">
          <ac:chgData name="Sarah Gothard" userId="0e53f415fda5f162" providerId="LiveId" clId="{FE099658-84A7-4207-9F44-D7F387786A7D}" dt="2021-11-14T11:05:59.475" v="23" actId="26606"/>
          <ac:picMkLst>
            <pc:docMk/>
            <pc:sldMk cId="1843701223" sldId="257"/>
            <ac:picMk id="6" creationId="{2F531CA2-1617-4538-A8D6-649091629096}"/>
          </ac:picMkLst>
        </pc:picChg>
      </pc:sldChg>
      <pc:sldChg chg="del">
        <pc:chgData name="Sarah Gothard" userId="0e53f415fda5f162" providerId="LiveId" clId="{FE099658-84A7-4207-9F44-D7F387786A7D}" dt="2021-11-14T11:05:19.595" v="20" actId="47"/>
        <pc:sldMkLst>
          <pc:docMk/>
          <pc:sldMk cId="1355165626" sldId="258"/>
        </pc:sldMkLst>
      </pc:sldChg>
      <pc:sldChg chg="del">
        <pc:chgData name="Sarah Gothard" userId="0e53f415fda5f162" providerId="LiveId" clId="{FE099658-84A7-4207-9F44-D7F387786A7D}" dt="2021-11-14T11:05:19.595" v="20" actId="47"/>
        <pc:sldMkLst>
          <pc:docMk/>
          <pc:sldMk cId="3322733059" sldId="259"/>
        </pc:sldMkLst>
      </pc:sldChg>
      <pc:sldChg chg="del">
        <pc:chgData name="Sarah Gothard" userId="0e53f415fda5f162" providerId="LiveId" clId="{FE099658-84A7-4207-9F44-D7F387786A7D}" dt="2021-11-14T11:05:19.595" v="20" actId="47"/>
        <pc:sldMkLst>
          <pc:docMk/>
          <pc:sldMk cId="3647019471" sldId="260"/>
        </pc:sldMkLst>
      </pc:sldChg>
      <pc:sldChg chg="del">
        <pc:chgData name="Sarah Gothard" userId="0e53f415fda5f162" providerId="LiveId" clId="{FE099658-84A7-4207-9F44-D7F387786A7D}" dt="2021-11-14T11:05:19.595" v="20" actId="47"/>
        <pc:sldMkLst>
          <pc:docMk/>
          <pc:sldMk cId="1492820281" sldId="261"/>
        </pc:sldMkLst>
      </pc:sldChg>
      <pc:sldChg chg="del">
        <pc:chgData name="Sarah Gothard" userId="0e53f415fda5f162" providerId="LiveId" clId="{FE099658-84A7-4207-9F44-D7F387786A7D}" dt="2021-11-14T11:05:19.595" v="20" actId="47"/>
        <pc:sldMkLst>
          <pc:docMk/>
          <pc:sldMk cId="1777385960" sldId="262"/>
        </pc:sldMkLst>
      </pc:sldChg>
      <pc:sldChg chg="addSp delSp modSp del mod setBg">
        <pc:chgData name="Sarah Gothard" userId="0e53f415fda5f162" providerId="LiveId" clId="{FE099658-84A7-4207-9F44-D7F387786A7D}" dt="2021-11-14T11:05:19.595" v="20" actId="47"/>
        <pc:sldMkLst>
          <pc:docMk/>
          <pc:sldMk cId="737482101" sldId="263"/>
        </pc:sldMkLst>
        <pc:spChg chg="add">
          <ac:chgData name="Sarah Gothard" userId="0e53f415fda5f162" providerId="LiveId" clId="{FE099658-84A7-4207-9F44-D7F387786A7D}" dt="2021-11-14T11:05:01.985" v="19" actId="26606"/>
          <ac:spMkLst>
            <pc:docMk/>
            <pc:sldMk cId="737482101" sldId="263"/>
            <ac:spMk id="2" creationId="{EB71D26E-DE04-4EFD-9B6C-C67AFE96D737}"/>
          </ac:spMkLst>
        </pc:spChg>
        <pc:spChg chg="add">
          <ac:chgData name="Sarah Gothard" userId="0e53f415fda5f162" providerId="LiveId" clId="{FE099658-84A7-4207-9F44-D7F387786A7D}" dt="2021-11-14T11:05:01.985" v="19" actId="26606"/>
          <ac:spMkLst>
            <pc:docMk/>
            <pc:sldMk cId="737482101" sldId="263"/>
            <ac:spMk id="3" creationId="{C73B8EB0-45FB-4847-96BC-0C4353901854}"/>
          </ac:spMkLst>
        </pc:spChg>
        <pc:spChg chg="mod ord">
          <ac:chgData name="Sarah Gothard" userId="0e53f415fda5f162" providerId="LiveId" clId="{FE099658-84A7-4207-9F44-D7F387786A7D}" dt="2021-11-14T11:05:01.985" v="19" actId="26606"/>
          <ac:spMkLst>
            <pc:docMk/>
            <pc:sldMk cId="737482101" sldId="263"/>
            <ac:spMk id="4" creationId="{5B118F85-A2A6-4F3F-B7A3-C0627448B8A5}"/>
          </ac:spMkLst>
        </pc:spChg>
        <pc:spChg chg="del">
          <ac:chgData name="Sarah Gothard" userId="0e53f415fda5f162" providerId="LiveId" clId="{FE099658-84A7-4207-9F44-D7F387786A7D}" dt="2021-11-14T11:05:01.985" v="19" actId="26606"/>
          <ac:spMkLst>
            <pc:docMk/>
            <pc:sldMk cId="737482101" sldId="263"/>
            <ac:spMk id="11" creationId="{32BC26D8-82FB-445E-AA49-62A77D7C1EE0}"/>
          </ac:spMkLst>
        </pc:spChg>
        <pc:spChg chg="del">
          <ac:chgData name="Sarah Gothard" userId="0e53f415fda5f162" providerId="LiveId" clId="{FE099658-84A7-4207-9F44-D7F387786A7D}" dt="2021-11-14T11:05:01.985" v="19" actId="26606"/>
          <ac:spMkLst>
            <pc:docMk/>
            <pc:sldMk cId="737482101" sldId="263"/>
            <ac:spMk id="13" creationId="{CB44330D-EA18-4254-AA95-EB49948539B8}"/>
          </ac:spMkLst>
        </pc:spChg>
        <pc:picChg chg="mod">
          <ac:chgData name="Sarah Gothard" userId="0e53f415fda5f162" providerId="LiveId" clId="{FE099658-84A7-4207-9F44-D7F387786A7D}" dt="2021-11-14T11:05:01.985" v="19" actId="26606"/>
          <ac:picMkLst>
            <pc:docMk/>
            <pc:sldMk cId="737482101" sldId="263"/>
            <ac:picMk id="6" creationId="{DD7E7CE3-4DE2-4C93-A525-BC848CEBA3DF}"/>
          </ac:picMkLst>
        </pc:picChg>
      </pc:sldChg>
      <pc:sldChg chg="addSp delSp modSp del mod setBg">
        <pc:chgData name="Sarah Gothard" userId="0e53f415fda5f162" providerId="LiveId" clId="{FE099658-84A7-4207-9F44-D7F387786A7D}" dt="2021-11-14T11:05:01.620" v="18" actId="680"/>
        <pc:sldMkLst>
          <pc:docMk/>
          <pc:sldMk cId="742598308" sldId="264"/>
        </pc:sldMkLst>
        <pc:spChg chg="add">
          <ac:chgData name="Sarah Gothard" userId="0e53f415fda5f162" providerId="LiveId" clId="{FE099658-84A7-4207-9F44-D7F387786A7D}" dt="2021-11-14T11:05:00.799" v="16" actId="26606"/>
          <ac:spMkLst>
            <pc:docMk/>
            <pc:sldMk cId="742598308" sldId="264"/>
            <ac:spMk id="2" creationId="{13F078BA-B087-42E0-9459-DD3C2CA6503F}"/>
          </ac:spMkLst>
        </pc:spChg>
        <pc:spChg chg="add">
          <ac:chgData name="Sarah Gothard" userId="0e53f415fda5f162" providerId="LiveId" clId="{FE099658-84A7-4207-9F44-D7F387786A7D}" dt="2021-11-14T11:05:00.799" v="16" actId="26606"/>
          <ac:spMkLst>
            <pc:docMk/>
            <pc:sldMk cId="742598308" sldId="264"/>
            <ac:spMk id="3" creationId="{C404B04C-E509-4B5F-896C-DD7CC8FE9011}"/>
          </ac:spMkLst>
        </pc:spChg>
        <pc:spChg chg="mod ord">
          <ac:chgData name="Sarah Gothard" userId="0e53f415fda5f162" providerId="LiveId" clId="{FE099658-84A7-4207-9F44-D7F387786A7D}" dt="2021-11-14T11:05:00.799" v="16" actId="26606"/>
          <ac:spMkLst>
            <pc:docMk/>
            <pc:sldMk cId="742598308" sldId="264"/>
            <ac:spMk id="4" creationId="{C1B47E2C-E23F-4338-A431-5BF31AECEFFF}"/>
          </ac:spMkLst>
        </pc:spChg>
        <pc:spChg chg="del">
          <ac:chgData name="Sarah Gothard" userId="0e53f415fda5f162" providerId="LiveId" clId="{FE099658-84A7-4207-9F44-D7F387786A7D}" dt="2021-11-14T11:05:00.799" v="16" actId="26606"/>
          <ac:spMkLst>
            <pc:docMk/>
            <pc:sldMk cId="742598308" sldId="264"/>
            <ac:spMk id="11" creationId="{32BC26D8-82FB-445E-AA49-62A77D7C1EE0}"/>
          </ac:spMkLst>
        </pc:spChg>
        <pc:spChg chg="del">
          <ac:chgData name="Sarah Gothard" userId="0e53f415fda5f162" providerId="LiveId" clId="{FE099658-84A7-4207-9F44-D7F387786A7D}" dt="2021-11-14T11:05:00.799" v="16" actId="26606"/>
          <ac:spMkLst>
            <pc:docMk/>
            <pc:sldMk cId="742598308" sldId="264"/>
            <ac:spMk id="13" creationId="{CB44330D-EA18-4254-AA95-EB49948539B8}"/>
          </ac:spMkLst>
        </pc:spChg>
        <pc:picChg chg="del mod">
          <ac:chgData name="Sarah Gothard" userId="0e53f415fda5f162" providerId="LiveId" clId="{FE099658-84A7-4207-9F44-D7F387786A7D}" dt="2021-11-14T11:05:01.146" v="17" actId="22"/>
          <ac:picMkLst>
            <pc:docMk/>
            <pc:sldMk cId="742598308" sldId="264"/>
            <ac:picMk id="6" creationId="{B7A69BBB-F179-46D1-8D58-107E9B545B27}"/>
          </ac:picMkLst>
        </pc:picChg>
      </pc:sldChg>
      <pc:sldChg chg="addSp delSp modSp del mod setBg">
        <pc:chgData name="Sarah Gothard" userId="0e53f415fda5f162" providerId="LiveId" clId="{FE099658-84A7-4207-9F44-D7F387786A7D}" dt="2021-11-14T11:05:00.529" v="15" actId="680"/>
        <pc:sldMkLst>
          <pc:docMk/>
          <pc:sldMk cId="4138518992" sldId="265"/>
        </pc:sldMkLst>
        <pc:spChg chg="add">
          <ac:chgData name="Sarah Gothard" userId="0e53f415fda5f162" providerId="LiveId" clId="{FE099658-84A7-4207-9F44-D7F387786A7D}" dt="2021-11-14T11:05:00.052" v="13" actId="26606"/>
          <ac:spMkLst>
            <pc:docMk/>
            <pc:sldMk cId="4138518992" sldId="265"/>
            <ac:spMk id="2" creationId="{70202D4F-42E5-418B-8255-C06FCC1E4E26}"/>
          </ac:spMkLst>
        </pc:spChg>
        <pc:spChg chg="add">
          <ac:chgData name="Sarah Gothard" userId="0e53f415fda5f162" providerId="LiveId" clId="{FE099658-84A7-4207-9F44-D7F387786A7D}" dt="2021-11-14T11:05:00.052" v="13" actId="26606"/>
          <ac:spMkLst>
            <pc:docMk/>
            <pc:sldMk cId="4138518992" sldId="265"/>
            <ac:spMk id="3" creationId="{36141B84-F95B-49E2-98F8-4DFE452343E2}"/>
          </ac:spMkLst>
        </pc:spChg>
        <pc:spChg chg="mod ord">
          <ac:chgData name="Sarah Gothard" userId="0e53f415fda5f162" providerId="LiveId" clId="{FE099658-84A7-4207-9F44-D7F387786A7D}" dt="2021-11-14T11:05:00.052" v="13" actId="26606"/>
          <ac:spMkLst>
            <pc:docMk/>
            <pc:sldMk cId="4138518992" sldId="265"/>
            <ac:spMk id="4" creationId="{1B42BBE8-DF81-4DDB-935D-0D8E8B26408C}"/>
          </ac:spMkLst>
        </pc:spChg>
        <pc:spChg chg="del">
          <ac:chgData name="Sarah Gothard" userId="0e53f415fda5f162" providerId="LiveId" clId="{FE099658-84A7-4207-9F44-D7F387786A7D}" dt="2021-11-14T11:05:00.052" v="13" actId="26606"/>
          <ac:spMkLst>
            <pc:docMk/>
            <pc:sldMk cId="4138518992" sldId="265"/>
            <ac:spMk id="11" creationId="{32BC26D8-82FB-445E-AA49-62A77D7C1EE0}"/>
          </ac:spMkLst>
        </pc:spChg>
        <pc:spChg chg="del">
          <ac:chgData name="Sarah Gothard" userId="0e53f415fda5f162" providerId="LiveId" clId="{FE099658-84A7-4207-9F44-D7F387786A7D}" dt="2021-11-14T11:05:00.052" v="13" actId="26606"/>
          <ac:spMkLst>
            <pc:docMk/>
            <pc:sldMk cId="4138518992" sldId="265"/>
            <ac:spMk id="13" creationId="{CB44330D-EA18-4254-AA95-EB49948539B8}"/>
          </ac:spMkLst>
        </pc:spChg>
        <pc:picChg chg="del mod">
          <ac:chgData name="Sarah Gothard" userId="0e53f415fda5f162" providerId="LiveId" clId="{FE099658-84A7-4207-9F44-D7F387786A7D}" dt="2021-11-14T11:05:00.272" v="14" actId="22"/>
          <ac:picMkLst>
            <pc:docMk/>
            <pc:sldMk cId="4138518992" sldId="265"/>
            <ac:picMk id="6" creationId="{3ABC568D-677D-45C4-B1DE-01B8BAB0B740}"/>
          </ac:picMkLst>
        </pc:picChg>
      </pc:sldChg>
      <pc:sldChg chg="addSp delSp modSp del mod setBg">
        <pc:chgData name="Sarah Gothard" userId="0e53f415fda5f162" providerId="LiveId" clId="{FE099658-84A7-4207-9F44-D7F387786A7D}" dt="2021-11-14T11:04:59.120" v="8" actId="680"/>
        <pc:sldMkLst>
          <pc:docMk/>
          <pc:sldMk cId="674805978" sldId="266"/>
        </pc:sldMkLst>
        <pc:spChg chg="add">
          <ac:chgData name="Sarah Gothard" userId="0e53f415fda5f162" providerId="LiveId" clId="{FE099658-84A7-4207-9F44-D7F387786A7D}" dt="2021-11-14T11:04:58.593" v="6" actId="26606"/>
          <ac:spMkLst>
            <pc:docMk/>
            <pc:sldMk cId="674805978" sldId="266"/>
            <ac:spMk id="2" creationId="{51905F1A-ED3F-4C2F-A807-32A1C45156BA}"/>
          </ac:spMkLst>
        </pc:spChg>
        <pc:spChg chg="add">
          <ac:chgData name="Sarah Gothard" userId="0e53f415fda5f162" providerId="LiveId" clId="{FE099658-84A7-4207-9F44-D7F387786A7D}" dt="2021-11-14T11:04:58.593" v="6" actId="26606"/>
          <ac:spMkLst>
            <pc:docMk/>
            <pc:sldMk cId="674805978" sldId="266"/>
            <ac:spMk id="3" creationId="{592F1394-2D57-4CC3-8B61-EA47C9F402A6}"/>
          </ac:spMkLst>
        </pc:spChg>
        <pc:spChg chg="mod ord">
          <ac:chgData name="Sarah Gothard" userId="0e53f415fda5f162" providerId="LiveId" clId="{FE099658-84A7-4207-9F44-D7F387786A7D}" dt="2021-11-14T11:04:58.593" v="6" actId="26606"/>
          <ac:spMkLst>
            <pc:docMk/>
            <pc:sldMk cId="674805978" sldId="266"/>
            <ac:spMk id="4" creationId="{4940B0B2-4D13-4630-A7AB-3DD14B1AF2BD}"/>
          </ac:spMkLst>
        </pc:spChg>
        <pc:spChg chg="del">
          <ac:chgData name="Sarah Gothard" userId="0e53f415fda5f162" providerId="LiveId" clId="{FE099658-84A7-4207-9F44-D7F387786A7D}" dt="2021-11-14T11:04:58.593" v="6" actId="26606"/>
          <ac:spMkLst>
            <pc:docMk/>
            <pc:sldMk cId="674805978" sldId="266"/>
            <ac:spMk id="11" creationId="{32BC26D8-82FB-445E-AA49-62A77D7C1EE0}"/>
          </ac:spMkLst>
        </pc:spChg>
        <pc:spChg chg="del">
          <ac:chgData name="Sarah Gothard" userId="0e53f415fda5f162" providerId="LiveId" clId="{FE099658-84A7-4207-9F44-D7F387786A7D}" dt="2021-11-14T11:04:58.593" v="6" actId="26606"/>
          <ac:spMkLst>
            <pc:docMk/>
            <pc:sldMk cId="674805978" sldId="266"/>
            <ac:spMk id="13" creationId="{CB44330D-EA18-4254-AA95-EB49948539B8}"/>
          </ac:spMkLst>
        </pc:spChg>
        <pc:picChg chg="del mod">
          <ac:chgData name="Sarah Gothard" userId="0e53f415fda5f162" providerId="LiveId" clId="{FE099658-84A7-4207-9F44-D7F387786A7D}" dt="2021-11-14T11:04:58.598" v="7" actId="22"/>
          <ac:picMkLst>
            <pc:docMk/>
            <pc:sldMk cId="674805978" sldId="266"/>
            <ac:picMk id="6" creationId="{8DCD9587-3823-4579-B81A-327A85B59837}"/>
          </ac:picMkLst>
        </pc:picChg>
      </pc:sldChg>
      <pc:sldChg chg="addSp delSp modSp del mod setBg">
        <pc:chgData name="Sarah Gothard" userId="0e53f415fda5f162" providerId="LiveId" clId="{FE099658-84A7-4207-9F44-D7F387786A7D}" dt="2021-11-14T11:04:58.553" v="5" actId="680"/>
        <pc:sldMkLst>
          <pc:docMk/>
          <pc:sldMk cId="2491093787" sldId="267"/>
        </pc:sldMkLst>
        <pc:spChg chg="add">
          <ac:chgData name="Sarah Gothard" userId="0e53f415fda5f162" providerId="LiveId" clId="{FE099658-84A7-4207-9F44-D7F387786A7D}" dt="2021-11-14T11:04:58.485" v="3" actId="26606"/>
          <ac:spMkLst>
            <pc:docMk/>
            <pc:sldMk cId="2491093787" sldId="267"/>
            <ac:spMk id="2" creationId="{2492342E-08F5-44E0-9672-DB95442244DF}"/>
          </ac:spMkLst>
        </pc:spChg>
        <pc:spChg chg="add">
          <ac:chgData name="Sarah Gothard" userId="0e53f415fda5f162" providerId="LiveId" clId="{FE099658-84A7-4207-9F44-D7F387786A7D}" dt="2021-11-14T11:04:58.485" v="3" actId="26606"/>
          <ac:spMkLst>
            <pc:docMk/>
            <pc:sldMk cId="2491093787" sldId="267"/>
            <ac:spMk id="3" creationId="{A2EF4163-86DA-4752-951D-DDF7E4E1A872}"/>
          </ac:spMkLst>
        </pc:spChg>
        <pc:spChg chg="mod ord">
          <ac:chgData name="Sarah Gothard" userId="0e53f415fda5f162" providerId="LiveId" clId="{FE099658-84A7-4207-9F44-D7F387786A7D}" dt="2021-11-14T11:04:58.485" v="3" actId="26606"/>
          <ac:spMkLst>
            <pc:docMk/>
            <pc:sldMk cId="2491093787" sldId="267"/>
            <ac:spMk id="4" creationId="{5AC2E132-0068-4236-88C6-C2BE0E01BAF4}"/>
          </ac:spMkLst>
        </pc:spChg>
        <pc:spChg chg="del">
          <ac:chgData name="Sarah Gothard" userId="0e53f415fda5f162" providerId="LiveId" clId="{FE099658-84A7-4207-9F44-D7F387786A7D}" dt="2021-11-14T11:04:58.485" v="3" actId="26606"/>
          <ac:spMkLst>
            <pc:docMk/>
            <pc:sldMk cId="2491093787" sldId="267"/>
            <ac:spMk id="11" creationId="{32BC26D8-82FB-445E-AA49-62A77D7C1EE0}"/>
          </ac:spMkLst>
        </pc:spChg>
        <pc:spChg chg="del">
          <ac:chgData name="Sarah Gothard" userId="0e53f415fda5f162" providerId="LiveId" clId="{FE099658-84A7-4207-9F44-D7F387786A7D}" dt="2021-11-14T11:04:58.485" v="3" actId="26606"/>
          <ac:spMkLst>
            <pc:docMk/>
            <pc:sldMk cId="2491093787" sldId="267"/>
            <ac:spMk id="13" creationId="{CB44330D-EA18-4254-AA95-EB49948539B8}"/>
          </ac:spMkLst>
        </pc:spChg>
        <pc:picChg chg="del mod">
          <ac:chgData name="Sarah Gothard" userId="0e53f415fda5f162" providerId="LiveId" clId="{FE099658-84A7-4207-9F44-D7F387786A7D}" dt="2021-11-14T11:04:58.508" v="4" actId="22"/>
          <ac:picMkLst>
            <pc:docMk/>
            <pc:sldMk cId="2491093787" sldId="267"/>
            <ac:picMk id="6" creationId="{007819E8-980C-4DB5-9982-59217AC14F66}"/>
          </ac:picMkLst>
        </pc:picChg>
      </pc:sldChg>
      <pc:sldChg chg="addSp delSp modSp del mod setBg">
        <pc:chgData name="Sarah Gothard" userId="0e53f415fda5f162" providerId="LiveId" clId="{FE099658-84A7-4207-9F44-D7F387786A7D}" dt="2021-11-14T11:04:58.475" v="2" actId="680"/>
        <pc:sldMkLst>
          <pc:docMk/>
          <pc:sldMk cId="3644827233" sldId="268"/>
        </pc:sldMkLst>
        <pc:spChg chg="add">
          <ac:chgData name="Sarah Gothard" userId="0e53f415fda5f162" providerId="LiveId" clId="{FE099658-84A7-4207-9F44-D7F387786A7D}" dt="2021-11-14T11:04:57.908" v="0" actId="26606"/>
          <ac:spMkLst>
            <pc:docMk/>
            <pc:sldMk cId="3644827233" sldId="268"/>
            <ac:spMk id="2" creationId="{3761CC0A-4AF8-40CD-8E2C-B212EF65B339}"/>
          </ac:spMkLst>
        </pc:spChg>
        <pc:spChg chg="add">
          <ac:chgData name="Sarah Gothard" userId="0e53f415fda5f162" providerId="LiveId" clId="{FE099658-84A7-4207-9F44-D7F387786A7D}" dt="2021-11-14T11:04:57.908" v="0" actId="26606"/>
          <ac:spMkLst>
            <pc:docMk/>
            <pc:sldMk cId="3644827233" sldId="268"/>
            <ac:spMk id="3" creationId="{745687A6-B5F8-4425-9BAD-5BB07D98FBAC}"/>
          </ac:spMkLst>
        </pc:spChg>
        <pc:spChg chg="mod ord">
          <ac:chgData name="Sarah Gothard" userId="0e53f415fda5f162" providerId="LiveId" clId="{FE099658-84A7-4207-9F44-D7F387786A7D}" dt="2021-11-14T11:04:57.908" v="0" actId="26606"/>
          <ac:spMkLst>
            <pc:docMk/>
            <pc:sldMk cId="3644827233" sldId="268"/>
            <ac:spMk id="4" creationId="{4B7F6DAA-61CF-4592-B7AF-F694509D89FF}"/>
          </ac:spMkLst>
        </pc:spChg>
        <pc:spChg chg="del">
          <ac:chgData name="Sarah Gothard" userId="0e53f415fda5f162" providerId="LiveId" clId="{FE099658-84A7-4207-9F44-D7F387786A7D}" dt="2021-11-14T11:04:57.908" v="0" actId="26606"/>
          <ac:spMkLst>
            <pc:docMk/>
            <pc:sldMk cId="3644827233" sldId="268"/>
            <ac:spMk id="11" creationId="{32BC26D8-82FB-445E-AA49-62A77D7C1EE0}"/>
          </ac:spMkLst>
        </pc:spChg>
        <pc:spChg chg="del">
          <ac:chgData name="Sarah Gothard" userId="0e53f415fda5f162" providerId="LiveId" clId="{FE099658-84A7-4207-9F44-D7F387786A7D}" dt="2021-11-14T11:04:57.908" v="0" actId="26606"/>
          <ac:spMkLst>
            <pc:docMk/>
            <pc:sldMk cId="3644827233" sldId="268"/>
            <ac:spMk id="13" creationId="{CB44330D-EA18-4254-AA95-EB49948539B8}"/>
          </ac:spMkLst>
        </pc:spChg>
        <pc:picChg chg="del mod">
          <ac:chgData name="Sarah Gothard" userId="0e53f415fda5f162" providerId="LiveId" clId="{FE099658-84A7-4207-9F44-D7F387786A7D}" dt="2021-11-14T11:04:58.409" v="1" actId="22"/>
          <ac:picMkLst>
            <pc:docMk/>
            <pc:sldMk cId="3644827233" sldId="268"/>
            <ac:picMk id="6" creationId="{C9E3CF5A-4852-4B17-9D42-BCBC3C06D1F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10/30/2025</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10/30/2025</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10/30/2025</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hidden="1"/>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5075BBFA-75D4-4658-9BF4-B3F7ACAED9F6}" type="datetime1">
              <a:rPr lang="en-US" smtClean="0"/>
              <a:t>10/30/2025</a:t>
            </a:fld>
            <a:endParaRPr lang="en-US"/>
          </a:p>
        </p:txBody>
      </p:sp>
      <p:sp>
        <p:nvSpPr>
          <p:cNvPr id="5" name="Footer Placeholder 4"/>
          <p:cNvSpPr>
            <a:spLocks noGrp="1"/>
          </p:cNvSpPr>
          <p:nvPr>
            <p:ph type="ftr" sz="quarter" idx="11"/>
          </p:nvPr>
        </p:nvSpPr>
        <p:spPr/>
        <p:txBody>
          <a:bodyPr/>
          <a:lstStyle/>
          <a:p>
            <a:r>
              <a:rPr lang="en-US"/>
              <a:t>© 2022 Getty Music Hymns and Songs | Getty Music Publishing | Junkbox Music | Be Essential Songs | bryanfowlersongs. All rights reserved.</a:t>
            </a:r>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D068D91-5085-43EA-8734-9AB23AC0958B}" type="slidenum">
              <a:rPr lang="en-US" smtClean="0"/>
              <a:t>‹#›</a:t>
            </a:fld>
            <a:endParaRPr lang="en-US"/>
          </a:p>
        </p:txBody>
      </p:sp>
      <p:sp>
        <p:nvSpPr>
          <p:cNvPr id="8" name="Content Placeholder 11">
            <a:extLst>
              <a:ext uri="{FF2B5EF4-FFF2-40B4-BE49-F238E27FC236}">
                <a16:creationId xmlns:a16="http://schemas.microsoft.com/office/drawing/2014/main" id="{904A3627-209E-6492-FB1E-B61E6DA8ADEF}"/>
              </a:ext>
            </a:extLst>
          </p:cNvPr>
          <p:cNvSpPr>
            <a:spLocks noGrp="1"/>
          </p:cNvSpPr>
          <p:nvPr>
            <p:ph sz="quarter" idx="13"/>
          </p:nvPr>
        </p:nvSpPr>
        <p:spPr>
          <a:xfrm>
            <a:off x="0" y="0"/>
            <a:ext cx="12192000" cy="666591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9673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10/30/2025</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10/30/2025</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10/30/2025</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10/30/2025</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10/30/2025</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10/30/2025</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10/30/2025</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10/30/2025</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10/30/2025</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B8F368B7-CC8A-4065-9417-404B7632F195}"/>
              </a:ext>
            </a:extLst>
          </p:cNvPr>
          <p:cNvPicPr>
            <a:picLocks noChangeAspect="1"/>
          </p:cNvPicPr>
          <p:nvPr/>
        </p:nvPicPr>
        <p:blipFill>
          <a:blip r:embed="rId3"/>
          <a:stretch>
            <a:fillRect/>
          </a:stretch>
        </p:blipFill>
        <p:spPr>
          <a:xfrm>
            <a:off x="643467" y="2338494"/>
            <a:ext cx="10905066" cy="2181012"/>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0A52D-0566-096A-BD5A-142B258A6A8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78729DF-9F16-B0A9-B5B9-A02A1133787F}"/>
              </a:ext>
            </a:extLst>
          </p:cNvPr>
          <p:cNvSpPr>
            <a:spLocks noGrp="1"/>
          </p:cNvSpPr>
          <p:nvPr>
            <p:ph type="ftr" sz="quarter" idx="11"/>
          </p:nvPr>
        </p:nvSpPr>
        <p:spPr/>
        <p:txBody>
          <a:bodyPr/>
          <a:lstStyle/>
          <a:p>
            <a:r>
              <a:rPr lang="en-US" dirty="0"/>
              <a:t>Public Domain</a:t>
            </a:r>
          </a:p>
        </p:txBody>
      </p:sp>
      <p:pic>
        <p:nvPicPr>
          <p:cNvPr id="2" name="Content Placeholder 1">
            <a:extLst>
              <a:ext uri="{FF2B5EF4-FFF2-40B4-BE49-F238E27FC236}">
                <a16:creationId xmlns:a16="http://schemas.microsoft.com/office/drawing/2014/main" id="{AE43F65E-F57C-6F9E-4EC9-7DEF1F3096AE}"/>
              </a:ext>
            </a:extLst>
          </p:cNvPr>
          <p:cNvPicPr>
            <a:picLocks noGrp="1" noChangeAspect="1"/>
          </p:cNvPicPr>
          <p:nvPr>
            <p:ph idx="4294967295"/>
          </p:nvPr>
        </p:nvPicPr>
        <p:blipFill>
          <a:blip r:embed="rId2"/>
          <a:stretch>
            <a:fillRect/>
          </a:stretch>
        </p:blipFill>
        <p:spPr>
          <a:xfrm>
            <a:off x="0" y="317469"/>
            <a:ext cx="12192000" cy="6030975"/>
          </a:xfrm>
          <a:prstGeom prst="rect">
            <a:avLst/>
          </a:prstGeom>
        </p:spPr>
      </p:pic>
    </p:spTree>
    <p:extLst>
      <p:ext uri="{BB962C8B-B14F-4D97-AF65-F5344CB8AC3E}">
        <p14:creationId xmlns:p14="http://schemas.microsoft.com/office/powerpoint/2010/main" val="22368620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901</TotalTime>
  <Words>47</Words>
  <Application>Microsoft Office PowerPoint</Application>
  <PresentationFormat>Widescreen</PresentationFormat>
  <Paragraphs>4</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9</cp:revision>
  <dcterms:created xsi:type="dcterms:W3CDTF">2021-03-05T00:09:04Z</dcterms:created>
  <dcterms:modified xsi:type="dcterms:W3CDTF">2025-10-30T20:52:45Z</dcterms:modified>
</cp:coreProperties>
</file>