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6E37EE-712E-4BF6-B047-C91C8CB5AE18}" v="7" dt="2021-10-30T14:42:53.526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9319" autoAdjust="0"/>
  </p:normalViewPr>
  <p:slideViewPr>
    <p:cSldViewPr snapToGrid="0" showGuides="1">
      <p:cViewPr varScale="1">
        <p:scale>
          <a:sx n="64" d="100"/>
          <a:sy n="64" d="100"/>
        </p:scale>
        <p:origin x="24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526E37EE-712E-4BF6-B047-C91C8CB5AE18}"/>
    <pc:docChg chg="undo custSel addSld delSld modSld">
      <pc:chgData name="Sarah Gothard" userId="0e53f415fda5f162" providerId="LiveId" clId="{526E37EE-712E-4BF6-B047-C91C8CB5AE18}" dt="2021-10-30T14:42:53.525" v="40"/>
      <pc:docMkLst>
        <pc:docMk/>
      </pc:docMkLst>
      <pc:sldChg chg="addSp delSp modSp mod">
        <pc:chgData name="Sarah Gothard" userId="0e53f415fda5f162" providerId="LiveId" clId="{526E37EE-712E-4BF6-B047-C91C8CB5AE18}" dt="2021-10-30T14:36:58.238" v="3" actId="1076"/>
        <pc:sldMkLst>
          <pc:docMk/>
          <pc:sldMk cId="2211167003" sldId="257"/>
        </pc:sldMkLst>
        <pc:picChg chg="add mod">
          <ac:chgData name="Sarah Gothard" userId="0e53f415fda5f162" providerId="LiveId" clId="{526E37EE-712E-4BF6-B047-C91C8CB5AE18}" dt="2021-10-30T14:36:58.238" v="3" actId="1076"/>
          <ac:picMkLst>
            <pc:docMk/>
            <pc:sldMk cId="2211167003" sldId="257"/>
            <ac:picMk id="3" creationId="{640B9B0B-3CA2-4D8D-A9A7-0ECAEA0FD6F6}"/>
          </ac:picMkLst>
        </pc:picChg>
        <pc:picChg chg="del">
          <ac:chgData name="Sarah Gothard" userId="0e53f415fda5f162" providerId="LiveId" clId="{526E37EE-712E-4BF6-B047-C91C8CB5AE18}" dt="2021-10-30T14:36:49.165" v="0" actId="478"/>
          <ac:picMkLst>
            <pc:docMk/>
            <pc:sldMk cId="2211167003" sldId="257"/>
            <ac:picMk id="4" creationId="{A8E961BE-418E-4D76-8CA4-46605587EF23}"/>
          </ac:picMkLst>
        </pc:picChg>
      </pc:sldChg>
      <pc:sldChg chg="addSp delSp modSp mod">
        <pc:chgData name="Sarah Gothard" userId="0e53f415fda5f162" providerId="LiveId" clId="{526E37EE-712E-4BF6-B047-C91C8CB5AE18}" dt="2021-10-30T14:38:56.833" v="15" actId="26606"/>
        <pc:sldMkLst>
          <pc:docMk/>
          <pc:sldMk cId="499496605" sldId="258"/>
        </pc:sldMkLst>
        <pc:spChg chg="ord">
          <ac:chgData name="Sarah Gothard" userId="0e53f415fda5f162" providerId="LiveId" clId="{526E37EE-712E-4BF6-B047-C91C8CB5AE18}" dt="2021-10-30T14:38:56.833" v="15" actId="26606"/>
          <ac:spMkLst>
            <pc:docMk/>
            <pc:sldMk cId="499496605" sldId="258"/>
            <ac:spMk id="18" creationId="{4BFDA1DC-8EAC-4A5B-BCD2-23123D8999E1}"/>
          </ac:spMkLst>
        </pc:spChg>
        <pc:spChg chg="del">
          <ac:chgData name="Sarah Gothard" userId="0e53f415fda5f162" providerId="LiveId" clId="{526E37EE-712E-4BF6-B047-C91C8CB5AE18}" dt="2021-10-30T14:38:56.833" v="15" actId="26606"/>
          <ac:spMkLst>
            <pc:docMk/>
            <pc:sldMk cId="499496605" sldId="258"/>
            <ac:spMk id="37" creationId="{32BC26D8-82FB-445E-AA49-62A77D7C1EE0}"/>
          </ac:spMkLst>
        </pc:spChg>
        <pc:spChg chg="del">
          <ac:chgData name="Sarah Gothard" userId="0e53f415fda5f162" providerId="LiveId" clId="{526E37EE-712E-4BF6-B047-C91C8CB5AE18}" dt="2021-10-30T14:38:56.833" v="15" actId="26606"/>
          <ac:spMkLst>
            <pc:docMk/>
            <pc:sldMk cId="499496605" sldId="258"/>
            <ac:spMk id="39" creationId="{CB44330D-EA18-4254-AA95-EB49948539B8}"/>
          </ac:spMkLst>
        </pc:spChg>
        <pc:spChg chg="add">
          <ac:chgData name="Sarah Gothard" userId="0e53f415fda5f162" providerId="LiveId" clId="{526E37EE-712E-4BF6-B047-C91C8CB5AE18}" dt="2021-10-30T14:38:56.833" v="15" actId="26606"/>
          <ac:spMkLst>
            <pc:docMk/>
            <pc:sldMk cId="499496605" sldId="258"/>
            <ac:spMk id="44" creationId="{32BC26D8-82FB-445E-AA49-62A77D7C1EE0}"/>
          </ac:spMkLst>
        </pc:spChg>
        <pc:spChg chg="add">
          <ac:chgData name="Sarah Gothard" userId="0e53f415fda5f162" providerId="LiveId" clId="{526E37EE-712E-4BF6-B047-C91C8CB5AE18}" dt="2021-10-30T14:38:56.833" v="15" actId="26606"/>
          <ac:spMkLst>
            <pc:docMk/>
            <pc:sldMk cId="499496605" sldId="258"/>
            <ac:spMk id="46" creationId="{CB44330D-EA18-4254-AA95-EB49948539B8}"/>
          </ac:spMkLst>
        </pc:spChg>
        <pc:picChg chg="add del">
          <ac:chgData name="Sarah Gothard" userId="0e53f415fda5f162" providerId="LiveId" clId="{526E37EE-712E-4BF6-B047-C91C8CB5AE18}" dt="2021-10-30T14:37:15.743" v="7" actId="22"/>
          <ac:picMkLst>
            <pc:docMk/>
            <pc:sldMk cId="499496605" sldId="258"/>
            <ac:picMk id="3" creationId="{5C8479C9-7C9E-4222-ACEA-7196E9A5FAEE}"/>
          </ac:picMkLst>
        </pc:picChg>
        <pc:picChg chg="del">
          <ac:chgData name="Sarah Gothard" userId="0e53f415fda5f162" providerId="LiveId" clId="{526E37EE-712E-4BF6-B047-C91C8CB5AE18}" dt="2021-10-30T14:37:00.259" v="4" actId="478"/>
          <ac:picMkLst>
            <pc:docMk/>
            <pc:sldMk cId="499496605" sldId="258"/>
            <ac:picMk id="4" creationId="{53C0B29C-9589-4A2C-BCC1-DE4F608E91CF}"/>
          </ac:picMkLst>
        </pc:picChg>
        <pc:picChg chg="add mod">
          <ac:chgData name="Sarah Gothard" userId="0e53f415fda5f162" providerId="LiveId" clId="{526E37EE-712E-4BF6-B047-C91C8CB5AE18}" dt="2021-10-30T14:38:56.833" v="15" actId="26606"/>
          <ac:picMkLst>
            <pc:docMk/>
            <pc:sldMk cId="499496605" sldId="258"/>
            <ac:picMk id="6" creationId="{DDAF3AAC-A091-4E13-812A-7D487BF566E8}"/>
          </ac:picMkLst>
        </pc:picChg>
      </pc:sldChg>
      <pc:sldChg chg="addSp delSp modSp new mod modTransition setBg">
        <pc:chgData name="Sarah Gothard" userId="0e53f415fda5f162" providerId="LiveId" clId="{526E37EE-712E-4BF6-B047-C91C8CB5AE18}" dt="2021-10-30T14:38:59.460" v="16" actId="26606"/>
        <pc:sldMkLst>
          <pc:docMk/>
          <pc:sldMk cId="540960324" sldId="259"/>
        </pc:sldMkLst>
        <pc:spChg chg="del">
          <ac:chgData name="Sarah Gothard" userId="0e53f415fda5f162" providerId="LiveId" clId="{526E37EE-712E-4BF6-B047-C91C8CB5AE18}" dt="2021-10-30T14:38:59.460" v="16" actId="26606"/>
          <ac:spMkLst>
            <pc:docMk/>
            <pc:sldMk cId="540960324" sldId="259"/>
            <ac:spMk id="2" creationId="{C4FACD72-F427-47C3-9D51-2208D9F091B5}"/>
          </ac:spMkLst>
        </pc:spChg>
        <pc:spChg chg="del">
          <ac:chgData name="Sarah Gothard" userId="0e53f415fda5f162" providerId="LiveId" clId="{526E37EE-712E-4BF6-B047-C91C8CB5AE18}" dt="2021-10-30T14:38:59.460" v="16" actId="26606"/>
          <ac:spMkLst>
            <pc:docMk/>
            <pc:sldMk cId="540960324" sldId="259"/>
            <ac:spMk id="3" creationId="{68F3AC1D-FD58-441A-9D08-36E25C3ADB6E}"/>
          </ac:spMkLst>
        </pc:spChg>
        <pc:spChg chg="mod ord">
          <ac:chgData name="Sarah Gothard" userId="0e53f415fda5f162" providerId="LiveId" clId="{526E37EE-712E-4BF6-B047-C91C8CB5AE18}" dt="2021-10-30T14:38:59.460" v="16" actId="26606"/>
          <ac:spMkLst>
            <pc:docMk/>
            <pc:sldMk cId="540960324" sldId="259"/>
            <ac:spMk id="4" creationId="{794815A9-0E4F-4A04-950B-FDB81EC31A80}"/>
          </ac:spMkLst>
        </pc:spChg>
        <pc:spChg chg="add">
          <ac:chgData name="Sarah Gothard" userId="0e53f415fda5f162" providerId="LiveId" clId="{526E37EE-712E-4BF6-B047-C91C8CB5AE18}" dt="2021-10-30T14:38:59.460" v="16" actId="26606"/>
          <ac:spMkLst>
            <pc:docMk/>
            <pc:sldMk cId="540960324" sldId="259"/>
            <ac:spMk id="11" creationId="{32BC26D8-82FB-445E-AA49-62A77D7C1EE0}"/>
          </ac:spMkLst>
        </pc:spChg>
        <pc:spChg chg="add">
          <ac:chgData name="Sarah Gothard" userId="0e53f415fda5f162" providerId="LiveId" clId="{526E37EE-712E-4BF6-B047-C91C8CB5AE18}" dt="2021-10-30T14:38:59.460" v="16" actId="26606"/>
          <ac:spMkLst>
            <pc:docMk/>
            <pc:sldMk cId="540960324" sldId="259"/>
            <ac:spMk id="13" creationId="{CB44330D-EA18-4254-AA95-EB49948539B8}"/>
          </ac:spMkLst>
        </pc:spChg>
        <pc:picChg chg="add mod">
          <ac:chgData name="Sarah Gothard" userId="0e53f415fda5f162" providerId="LiveId" clId="{526E37EE-712E-4BF6-B047-C91C8CB5AE18}" dt="2021-10-30T14:38:59.460" v="16" actId="26606"/>
          <ac:picMkLst>
            <pc:docMk/>
            <pc:sldMk cId="540960324" sldId="259"/>
            <ac:picMk id="6" creationId="{90B0CB90-90F4-471A-ACEF-C53867F17BC8}"/>
          </ac:picMkLst>
        </pc:picChg>
      </pc:sldChg>
      <pc:sldChg chg="del">
        <pc:chgData name="Sarah Gothard" userId="0e53f415fda5f162" providerId="LiveId" clId="{526E37EE-712E-4BF6-B047-C91C8CB5AE18}" dt="2021-10-30T14:37:02.269" v="5" actId="47"/>
        <pc:sldMkLst>
          <pc:docMk/>
          <pc:sldMk cId="1522131039" sldId="259"/>
        </pc:sldMkLst>
      </pc:sldChg>
      <pc:sldChg chg="del">
        <pc:chgData name="Sarah Gothard" userId="0e53f415fda5f162" providerId="LiveId" clId="{526E37EE-712E-4BF6-B047-C91C8CB5AE18}" dt="2021-10-30T14:37:02.269" v="5" actId="47"/>
        <pc:sldMkLst>
          <pc:docMk/>
          <pc:sldMk cId="2004872782" sldId="260"/>
        </pc:sldMkLst>
      </pc:sldChg>
      <pc:sldChg chg="addSp delSp modSp new mod modTransition setBg">
        <pc:chgData name="Sarah Gothard" userId="0e53f415fda5f162" providerId="LiveId" clId="{526E37EE-712E-4BF6-B047-C91C8CB5AE18}" dt="2021-10-30T14:39:07.069" v="19" actId="27614"/>
        <pc:sldMkLst>
          <pc:docMk/>
          <pc:sldMk cId="3054008329" sldId="260"/>
        </pc:sldMkLst>
        <pc:spChg chg="del">
          <ac:chgData name="Sarah Gothard" userId="0e53f415fda5f162" providerId="LiveId" clId="{526E37EE-712E-4BF6-B047-C91C8CB5AE18}" dt="2021-10-30T14:39:03.075" v="17" actId="26606"/>
          <ac:spMkLst>
            <pc:docMk/>
            <pc:sldMk cId="3054008329" sldId="260"/>
            <ac:spMk id="2" creationId="{FF2E8713-6BDE-4B15-B5E9-4FC64490A72F}"/>
          </ac:spMkLst>
        </pc:spChg>
        <pc:spChg chg="del">
          <ac:chgData name="Sarah Gothard" userId="0e53f415fda5f162" providerId="LiveId" clId="{526E37EE-712E-4BF6-B047-C91C8CB5AE18}" dt="2021-10-30T14:39:03.075" v="17" actId="26606"/>
          <ac:spMkLst>
            <pc:docMk/>
            <pc:sldMk cId="3054008329" sldId="260"/>
            <ac:spMk id="3" creationId="{66FFFCEA-6D8A-499B-AC11-E62EFE4DC76C}"/>
          </ac:spMkLst>
        </pc:spChg>
        <pc:spChg chg="mod ord">
          <ac:chgData name="Sarah Gothard" userId="0e53f415fda5f162" providerId="LiveId" clId="{526E37EE-712E-4BF6-B047-C91C8CB5AE18}" dt="2021-10-30T14:39:03.075" v="17" actId="26606"/>
          <ac:spMkLst>
            <pc:docMk/>
            <pc:sldMk cId="3054008329" sldId="260"/>
            <ac:spMk id="4" creationId="{A1BDE494-B756-4246-99BD-257AB8800878}"/>
          </ac:spMkLst>
        </pc:spChg>
        <pc:spChg chg="add">
          <ac:chgData name="Sarah Gothard" userId="0e53f415fda5f162" providerId="LiveId" clId="{526E37EE-712E-4BF6-B047-C91C8CB5AE18}" dt="2021-10-30T14:39:03.075" v="17" actId="26606"/>
          <ac:spMkLst>
            <pc:docMk/>
            <pc:sldMk cId="3054008329" sldId="260"/>
            <ac:spMk id="11" creationId="{32BC26D8-82FB-445E-AA49-62A77D7C1EE0}"/>
          </ac:spMkLst>
        </pc:spChg>
        <pc:spChg chg="add">
          <ac:chgData name="Sarah Gothard" userId="0e53f415fda5f162" providerId="LiveId" clId="{526E37EE-712E-4BF6-B047-C91C8CB5AE18}" dt="2021-10-30T14:39:03.075" v="17" actId="26606"/>
          <ac:spMkLst>
            <pc:docMk/>
            <pc:sldMk cId="3054008329" sldId="260"/>
            <ac:spMk id="13" creationId="{CB44330D-EA18-4254-AA95-EB49948539B8}"/>
          </ac:spMkLst>
        </pc:spChg>
        <pc:picChg chg="add mod">
          <ac:chgData name="Sarah Gothard" userId="0e53f415fda5f162" providerId="LiveId" clId="{526E37EE-712E-4BF6-B047-C91C8CB5AE18}" dt="2021-10-30T14:39:07.069" v="19" actId="27614"/>
          <ac:picMkLst>
            <pc:docMk/>
            <pc:sldMk cId="3054008329" sldId="260"/>
            <ac:picMk id="6" creationId="{D0D85324-BAFD-4363-9568-423715A339D2}"/>
          </ac:picMkLst>
        </pc:picChg>
      </pc:sldChg>
      <pc:sldChg chg="del">
        <pc:chgData name="Sarah Gothard" userId="0e53f415fda5f162" providerId="LiveId" clId="{526E37EE-712E-4BF6-B047-C91C8CB5AE18}" dt="2021-10-30T14:37:02.269" v="5" actId="47"/>
        <pc:sldMkLst>
          <pc:docMk/>
          <pc:sldMk cId="3488428394" sldId="261"/>
        </pc:sldMkLst>
      </pc:sldChg>
      <pc:sldChg chg="addSp delSp modSp new mod modTransition setBg">
        <pc:chgData name="Sarah Gothard" userId="0e53f415fda5f162" providerId="LiveId" clId="{526E37EE-712E-4BF6-B047-C91C8CB5AE18}" dt="2021-10-30T14:39:55.321" v="22"/>
        <pc:sldMkLst>
          <pc:docMk/>
          <pc:sldMk cId="3847686769" sldId="261"/>
        </pc:sldMkLst>
        <pc:spChg chg="del">
          <ac:chgData name="Sarah Gothard" userId="0e53f415fda5f162" providerId="LiveId" clId="{526E37EE-712E-4BF6-B047-C91C8CB5AE18}" dt="2021-10-30T14:39:53.327" v="21" actId="26606"/>
          <ac:spMkLst>
            <pc:docMk/>
            <pc:sldMk cId="3847686769" sldId="261"/>
            <ac:spMk id="2" creationId="{55EE6519-708C-4F87-B6F4-5F57DB3603ED}"/>
          </ac:spMkLst>
        </pc:spChg>
        <pc:spChg chg="del">
          <ac:chgData name="Sarah Gothard" userId="0e53f415fda5f162" providerId="LiveId" clId="{526E37EE-712E-4BF6-B047-C91C8CB5AE18}" dt="2021-10-30T14:39:53.327" v="21" actId="26606"/>
          <ac:spMkLst>
            <pc:docMk/>
            <pc:sldMk cId="3847686769" sldId="261"/>
            <ac:spMk id="3" creationId="{988C52E1-11DC-4605-B7DF-A862699192C5}"/>
          </ac:spMkLst>
        </pc:spChg>
        <pc:spChg chg="mod ord">
          <ac:chgData name="Sarah Gothard" userId="0e53f415fda5f162" providerId="LiveId" clId="{526E37EE-712E-4BF6-B047-C91C8CB5AE18}" dt="2021-10-30T14:39:53.327" v="21" actId="26606"/>
          <ac:spMkLst>
            <pc:docMk/>
            <pc:sldMk cId="3847686769" sldId="261"/>
            <ac:spMk id="4" creationId="{D0799F03-775A-4D39-B394-6D3A3186E696}"/>
          </ac:spMkLst>
        </pc:spChg>
        <pc:spChg chg="add">
          <ac:chgData name="Sarah Gothard" userId="0e53f415fda5f162" providerId="LiveId" clId="{526E37EE-712E-4BF6-B047-C91C8CB5AE18}" dt="2021-10-30T14:39:53.327" v="21" actId="26606"/>
          <ac:spMkLst>
            <pc:docMk/>
            <pc:sldMk cId="3847686769" sldId="261"/>
            <ac:spMk id="11" creationId="{32BC26D8-82FB-445E-AA49-62A77D7C1EE0}"/>
          </ac:spMkLst>
        </pc:spChg>
        <pc:spChg chg="add">
          <ac:chgData name="Sarah Gothard" userId="0e53f415fda5f162" providerId="LiveId" clId="{526E37EE-712E-4BF6-B047-C91C8CB5AE18}" dt="2021-10-30T14:39:53.327" v="21" actId="26606"/>
          <ac:spMkLst>
            <pc:docMk/>
            <pc:sldMk cId="3847686769" sldId="261"/>
            <ac:spMk id="13" creationId="{CB44330D-EA18-4254-AA95-EB49948539B8}"/>
          </ac:spMkLst>
        </pc:spChg>
        <pc:picChg chg="add mod">
          <ac:chgData name="Sarah Gothard" userId="0e53f415fda5f162" providerId="LiveId" clId="{526E37EE-712E-4BF6-B047-C91C8CB5AE18}" dt="2021-10-30T14:39:53.327" v="21" actId="26606"/>
          <ac:picMkLst>
            <pc:docMk/>
            <pc:sldMk cId="3847686769" sldId="261"/>
            <ac:picMk id="6" creationId="{8FC6C6C6-C342-4AC1-A971-FA1840E74493}"/>
          </ac:picMkLst>
        </pc:picChg>
      </pc:sldChg>
      <pc:sldChg chg="del">
        <pc:chgData name="Sarah Gothard" userId="0e53f415fda5f162" providerId="LiveId" clId="{526E37EE-712E-4BF6-B047-C91C8CB5AE18}" dt="2021-10-30T14:37:02.269" v="5" actId="47"/>
        <pc:sldMkLst>
          <pc:docMk/>
          <pc:sldMk cId="1510254754" sldId="262"/>
        </pc:sldMkLst>
      </pc:sldChg>
      <pc:sldChg chg="addSp delSp modSp new mod modTransition setBg">
        <pc:chgData name="Sarah Gothard" userId="0e53f415fda5f162" providerId="LiveId" clId="{526E37EE-712E-4BF6-B047-C91C8CB5AE18}" dt="2021-10-30T14:41:06.744" v="28"/>
        <pc:sldMkLst>
          <pc:docMk/>
          <pc:sldMk cId="2261861876" sldId="262"/>
        </pc:sldMkLst>
        <pc:spChg chg="del">
          <ac:chgData name="Sarah Gothard" userId="0e53f415fda5f162" providerId="LiveId" clId="{526E37EE-712E-4BF6-B047-C91C8CB5AE18}" dt="2021-10-30T14:41:02.805" v="27" actId="26606"/>
          <ac:spMkLst>
            <pc:docMk/>
            <pc:sldMk cId="2261861876" sldId="262"/>
            <ac:spMk id="2" creationId="{6453AE70-0F72-4C81-8955-5D025CE84931}"/>
          </ac:spMkLst>
        </pc:spChg>
        <pc:spChg chg="del">
          <ac:chgData name="Sarah Gothard" userId="0e53f415fda5f162" providerId="LiveId" clId="{526E37EE-712E-4BF6-B047-C91C8CB5AE18}" dt="2021-10-30T14:41:02.805" v="27" actId="26606"/>
          <ac:spMkLst>
            <pc:docMk/>
            <pc:sldMk cId="2261861876" sldId="262"/>
            <ac:spMk id="3" creationId="{77E51034-1503-4C79-B5CD-75023E55327B}"/>
          </ac:spMkLst>
        </pc:spChg>
        <pc:spChg chg="mod ord">
          <ac:chgData name="Sarah Gothard" userId="0e53f415fda5f162" providerId="LiveId" clId="{526E37EE-712E-4BF6-B047-C91C8CB5AE18}" dt="2021-10-30T14:41:02.805" v="27" actId="26606"/>
          <ac:spMkLst>
            <pc:docMk/>
            <pc:sldMk cId="2261861876" sldId="262"/>
            <ac:spMk id="4" creationId="{0CF33D8A-0308-4DC5-BADD-8A7D73557FB5}"/>
          </ac:spMkLst>
        </pc:spChg>
        <pc:spChg chg="add">
          <ac:chgData name="Sarah Gothard" userId="0e53f415fda5f162" providerId="LiveId" clId="{526E37EE-712E-4BF6-B047-C91C8CB5AE18}" dt="2021-10-30T14:41:02.805" v="27" actId="26606"/>
          <ac:spMkLst>
            <pc:docMk/>
            <pc:sldMk cId="2261861876" sldId="262"/>
            <ac:spMk id="13" creationId="{32BC26D8-82FB-445E-AA49-62A77D7C1EE0}"/>
          </ac:spMkLst>
        </pc:spChg>
        <pc:spChg chg="add">
          <ac:chgData name="Sarah Gothard" userId="0e53f415fda5f162" providerId="LiveId" clId="{526E37EE-712E-4BF6-B047-C91C8CB5AE18}" dt="2021-10-30T14:41:02.805" v="27" actId="26606"/>
          <ac:spMkLst>
            <pc:docMk/>
            <pc:sldMk cId="2261861876" sldId="262"/>
            <ac:spMk id="15" creationId="{CB44330D-EA18-4254-AA95-EB49948539B8}"/>
          </ac:spMkLst>
        </pc:spChg>
        <pc:picChg chg="add del">
          <ac:chgData name="Sarah Gothard" userId="0e53f415fda5f162" providerId="LiveId" clId="{526E37EE-712E-4BF6-B047-C91C8CB5AE18}" dt="2021-10-30T14:40:25.535" v="25" actId="22"/>
          <ac:picMkLst>
            <pc:docMk/>
            <pc:sldMk cId="2261861876" sldId="262"/>
            <ac:picMk id="6" creationId="{C6C4FE32-AB5A-47A8-BBBE-51F2AB8803EC}"/>
          </ac:picMkLst>
        </pc:picChg>
        <pc:picChg chg="add mod">
          <ac:chgData name="Sarah Gothard" userId="0e53f415fda5f162" providerId="LiveId" clId="{526E37EE-712E-4BF6-B047-C91C8CB5AE18}" dt="2021-10-30T14:41:02.805" v="27" actId="26606"/>
          <ac:picMkLst>
            <pc:docMk/>
            <pc:sldMk cId="2261861876" sldId="262"/>
            <ac:picMk id="8" creationId="{CDF8C4C0-A81A-403C-B2BA-FE9AD83DD725}"/>
          </ac:picMkLst>
        </pc:picChg>
      </pc:sldChg>
      <pc:sldChg chg="addSp delSp modSp new mod modTransition setBg">
        <pc:chgData name="Sarah Gothard" userId="0e53f415fda5f162" providerId="LiveId" clId="{526E37EE-712E-4BF6-B047-C91C8CB5AE18}" dt="2021-10-30T14:41:55.165" v="32"/>
        <pc:sldMkLst>
          <pc:docMk/>
          <pc:sldMk cId="326286976" sldId="263"/>
        </pc:sldMkLst>
        <pc:spChg chg="del">
          <ac:chgData name="Sarah Gothard" userId="0e53f415fda5f162" providerId="LiveId" clId="{526E37EE-712E-4BF6-B047-C91C8CB5AE18}" dt="2021-10-30T14:41:53.313" v="31" actId="26606"/>
          <ac:spMkLst>
            <pc:docMk/>
            <pc:sldMk cId="326286976" sldId="263"/>
            <ac:spMk id="2" creationId="{B6F33417-9D00-43DB-BD97-A33A4F6FBF80}"/>
          </ac:spMkLst>
        </pc:spChg>
        <pc:spChg chg="del">
          <ac:chgData name="Sarah Gothard" userId="0e53f415fda5f162" providerId="LiveId" clId="{526E37EE-712E-4BF6-B047-C91C8CB5AE18}" dt="2021-10-30T14:41:53.313" v="31" actId="26606"/>
          <ac:spMkLst>
            <pc:docMk/>
            <pc:sldMk cId="326286976" sldId="263"/>
            <ac:spMk id="3" creationId="{AD6E746D-D30E-4D67-9E0B-7C4115DC9631}"/>
          </ac:spMkLst>
        </pc:spChg>
        <pc:spChg chg="mod ord">
          <ac:chgData name="Sarah Gothard" userId="0e53f415fda5f162" providerId="LiveId" clId="{526E37EE-712E-4BF6-B047-C91C8CB5AE18}" dt="2021-10-30T14:41:53.313" v="31" actId="26606"/>
          <ac:spMkLst>
            <pc:docMk/>
            <pc:sldMk cId="326286976" sldId="263"/>
            <ac:spMk id="4" creationId="{400DF77C-6E39-4062-89A6-F572DEEFF4DA}"/>
          </ac:spMkLst>
        </pc:spChg>
        <pc:spChg chg="add">
          <ac:chgData name="Sarah Gothard" userId="0e53f415fda5f162" providerId="LiveId" clId="{526E37EE-712E-4BF6-B047-C91C8CB5AE18}" dt="2021-10-30T14:41:53.313" v="31" actId="26606"/>
          <ac:spMkLst>
            <pc:docMk/>
            <pc:sldMk cId="326286976" sldId="263"/>
            <ac:spMk id="11" creationId="{32BC26D8-82FB-445E-AA49-62A77D7C1EE0}"/>
          </ac:spMkLst>
        </pc:spChg>
        <pc:spChg chg="add">
          <ac:chgData name="Sarah Gothard" userId="0e53f415fda5f162" providerId="LiveId" clId="{526E37EE-712E-4BF6-B047-C91C8CB5AE18}" dt="2021-10-30T14:41:53.313" v="31" actId="26606"/>
          <ac:spMkLst>
            <pc:docMk/>
            <pc:sldMk cId="326286976" sldId="263"/>
            <ac:spMk id="13" creationId="{CB44330D-EA18-4254-AA95-EB49948539B8}"/>
          </ac:spMkLst>
        </pc:spChg>
        <pc:picChg chg="add mod">
          <ac:chgData name="Sarah Gothard" userId="0e53f415fda5f162" providerId="LiveId" clId="{526E37EE-712E-4BF6-B047-C91C8CB5AE18}" dt="2021-10-30T14:41:53.313" v="31" actId="26606"/>
          <ac:picMkLst>
            <pc:docMk/>
            <pc:sldMk cId="326286976" sldId="263"/>
            <ac:picMk id="6" creationId="{E8F3AA2D-6D70-4669-A4EA-D66526E7637B}"/>
          </ac:picMkLst>
        </pc:picChg>
      </pc:sldChg>
      <pc:sldChg chg="del">
        <pc:chgData name="Sarah Gothard" userId="0e53f415fda5f162" providerId="LiveId" clId="{526E37EE-712E-4BF6-B047-C91C8CB5AE18}" dt="2021-10-30T14:37:02.269" v="5" actId="47"/>
        <pc:sldMkLst>
          <pc:docMk/>
          <pc:sldMk cId="3355712767" sldId="263"/>
        </pc:sldMkLst>
      </pc:sldChg>
      <pc:sldChg chg="addSp delSp modSp new mod modTransition setBg">
        <pc:chgData name="Sarah Gothard" userId="0e53f415fda5f162" providerId="LiveId" clId="{526E37EE-712E-4BF6-B047-C91C8CB5AE18}" dt="2021-10-30T14:42:35.472" v="36"/>
        <pc:sldMkLst>
          <pc:docMk/>
          <pc:sldMk cId="181356224" sldId="264"/>
        </pc:sldMkLst>
        <pc:spChg chg="del">
          <ac:chgData name="Sarah Gothard" userId="0e53f415fda5f162" providerId="LiveId" clId="{526E37EE-712E-4BF6-B047-C91C8CB5AE18}" dt="2021-10-30T14:42:32.360" v="35" actId="26606"/>
          <ac:spMkLst>
            <pc:docMk/>
            <pc:sldMk cId="181356224" sldId="264"/>
            <ac:spMk id="2" creationId="{90068846-FFC9-4A31-93D9-10BF488F6450}"/>
          </ac:spMkLst>
        </pc:spChg>
        <pc:spChg chg="del">
          <ac:chgData name="Sarah Gothard" userId="0e53f415fda5f162" providerId="LiveId" clId="{526E37EE-712E-4BF6-B047-C91C8CB5AE18}" dt="2021-10-30T14:42:32.360" v="35" actId="26606"/>
          <ac:spMkLst>
            <pc:docMk/>
            <pc:sldMk cId="181356224" sldId="264"/>
            <ac:spMk id="3" creationId="{EFD438B6-C076-4901-BCFC-5E819DEE46B7}"/>
          </ac:spMkLst>
        </pc:spChg>
        <pc:spChg chg="mod ord">
          <ac:chgData name="Sarah Gothard" userId="0e53f415fda5f162" providerId="LiveId" clId="{526E37EE-712E-4BF6-B047-C91C8CB5AE18}" dt="2021-10-30T14:42:32.360" v="35" actId="26606"/>
          <ac:spMkLst>
            <pc:docMk/>
            <pc:sldMk cId="181356224" sldId="264"/>
            <ac:spMk id="4" creationId="{F036476E-A81E-48DC-8D93-137C03E6C77E}"/>
          </ac:spMkLst>
        </pc:spChg>
        <pc:spChg chg="add">
          <ac:chgData name="Sarah Gothard" userId="0e53f415fda5f162" providerId="LiveId" clId="{526E37EE-712E-4BF6-B047-C91C8CB5AE18}" dt="2021-10-30T14:42:32.360" v="35" actId="26606"/>
          <ac:spMkLst>
            <pc:docMk/>
            <pc:sldMk cId="181356224" sldId="264"/>
            <ac:spMk id="11" creationId="{32BC26D8-82FB-445E-AA49-62A77D7C1EE0}"/>
          </ac:spMkLst>
        </pc:spChg>
        <pc:spChg chg="add">
          <ac:chgData name="Sarah Gothard" userId="0e53f415fda5f162" providerId="LiveId" clId="{526E37EE-712E-4BF6-B047-C91C8CB5AE18}" dt="2021-10-30T14:42:32.360" v="35" actId="26606"/>
          <ac:spMkLst>
            <pc:docMk/>
            <pc:sldMk cId="181356224" sldId="264"/>
            <ac:spMk id="13" creationId="{CB44330D-EA18-4254-AA95-EB49948539B8}"/>
          </ac:spMkLst>
        </pc:spChg>
        <pc:picChg chg="add mod">
          <ac:chgData name="Sarah Gothard" userId="0e53f415fda5f162" providerId="LiveId" clId="{526E37EE-712E-4BF6-B047-C91C8CB5AE18}" dt="2021-10-30T14:42:32.360" v="35" actId="26606"/>
          <ac:picMkLst>
            <pc:docMk/>
            <pc:sldMk cId="181356224" sldId="264"/>
            <ac:picMk id="6" creationId="{88BEB09F-292E-429E-88B5-198B24EE3F46}"/>
          </ac:picMkLst>
        </pc:picChg>
      </pc:sldChg>
      <pc:sldChg chg="del">
        <pc:chgData name="Sarah Gothard" userId="0e53f415fda5f162" providerId="LiveId" clId="{526E37EE-712E-4BF6-B047-C91C8CB5AE18}" dt="2021-10-30T14:37:02.269" v="5" actId="47"/>
        <pc:sldMkLst>
          <pc:docMk/>
          <pc:sldMk cId="4047823799" sldId="264"/>
        </pc:sldMkLst>
      </pc:sldChg>
      <pc:sldChg chg="addSp delSp modSp new mod modTransition setBg">
        <pc:chgData name="Sarah Gothard" userId="0e53f415fda5f162" providerId="LiveId" clId="{526E37EE-712E-4BF6-B047-C91C8CB5AE18}" dt="2021-10-30T14:42:53.525" v="40"/>
        <pc:sldMkLst>
          <pc:docMk/>
          <pc:sldMk cId="1307146414" sldId="265"/>
        </pc:sldMkLst>
        <pc:spChg chg="del">
          <ac:chgData name="Sarah Gothard" userId="0e53f415fda5f162" providerId="LiveId" clId="{526E37EE-712E-4BF6-B047-C91C8CB5AE18}" dt="2021-10-30T14:42:50.111" v="39" actId="26606"/>
          <ac:spMkLst>
            <pc:docMk/>
            <pc:sldMk cId="1307146414" sldId="265"/>
            <ac:spMk id="2" creationId="{4CA548D1-D6C3-4058-92CD-70D17A575E9D}"/>
          </ac:spMkLst>
        </pc:spChg>
        <pc:spChg chg="del">
          <ac:chgData name="Sarah Gothard" userId="0e53f415fda5f162" providerId="LiveId" clId="{526E37EE-712E-4BF6-B047-C91C8CB5AE18}" dt="2021-10-30T14:42:50.111" v="39" actId="26606"/>
          <ac:spMkLst>
            <pc:docMk/>
            <pc:sldMk cId="1307146414" sldId="265"/>
            <ac:spMk id="3" creationId="{B9EB0F65-11F8-470A-9FB9-BEB94066B7FF}"/>
          </ac:spMkLst>
        </pc:spChg>
        <pc:spChg chg="mod ord">
          <ac:chgData name="Sarah Gothard" userId="0e53f415fda5f162" providerId="LiveId" clId="{526E37EE-712E-4BF6-B047-C91C8CB5AE18}" dt="2021-10-30T14:42:50.111" v="39" actId="26606"/>
          <ac:spMkLst>
            <pc:docMk/>
            <pc:sldMk cId="1307146414" sldId="265"/>
            <ac:spMk id="4" creationId="{4B9B9E8F-8273-4222-930F-1379272CF1DE}"/>
          </ac:spMkLst>
        </pc:spChg>
        <pc:spChg chg="add">
          <ac:chgData name="Sarah Gothard" userId="0e53f415fda5f162" providerId="LiveId" clId="{526E37EE-712E-4BF6-B047-C91C8CB5AE18}" dt="2021-10-30T14:42:50.111" v="39" actId="26606"/>
          <ac:spMkLst>
            <pc:docMk/>
            <pc:sldMk cId="1307146414" sldId="265"/>
            <ac:spMk id="11" creationId="{32BC26D8-82FB-445E-AA49-62A77D7C1EE0}"/>
          </ac:spMkLst>
        </pc:spChg>
        <pc:spChg chg="add">
          <ac:chgData name="Sarah Gothard" userId="0e53f415fda5f162" providerId="LiveId" clId="{526E37EE-712E-4BF6-B047-C91C8CB5AE18}" dt="2021-10-30T14:42:50.111" v="39" actId="26606"/>
          <ac:spMkLst>
            <pc:docMk/>
            <pc:sldMk cId="1307146414" sldId="265"/>
            <ac:spMk id="13" creationId="{CB44330D-EA18-4254-AA95-EB49948539B8}"/>
          </ac:spMkLst>
        </pc:spChg>
        <pc:picChg chg="add mod">
          <ac:chgData name="Sarah Gothard" userId="0e53f415fda5f162" providerId="LiveId" clId="{526E37EE-712E-4BF6-B047-C91C8CB5AE18}" dt="2021-10-30T14:42:50.111" v="39" actId="26606"/>
          <ac:picMkLst>
            <pc:docMk/>
            <pc:sldMk cId="1307146414" sldId="265"/>
            <ac:picMk id="6" creationId="{83043D9B-05D8-45F8-869A-61F1F822C43E}"/>
          </ac:picMkLst>
        </pc:picChg>
      </pc:sldChg>
      <pc:sldChg chg="del">
        <pc:chgData name="Sarah Gothard" userId="0e53f415fda5f162" providerId="LiveId" clId="{526E37EE-712E-4BF6-B047-C91C8CB5AE18}" dt="2021-10-30T14:37:02.269" v="5" actId="47"/>
        <pc:sldMkLst>
          <pc:docMk/>
          <pc:sldMk cId="1475038591" sldId="265"/>
        </pc:sldMkLst>
      </pc:sldChg>
      <pc:sldChg chg="del">
        <pc:chgData name="Sarah Gothard" userId="0e53f415fda5f162" providerId="LiveId" clId="{526E37EE-712E-4BF6-B047-C91C8CB5AE18}" dt="2021-10-30T14:37:02.269" v="5" actId="47"/>
        <pc:sldMkLst>
          <pc:docMk/>
          <pc:sldMk cId="636831255" sldId="266"/>
        </pc:sldMkLst>
      </pc:sldChg>
      <pc:sldChg chg="del">
        <pc:chgData name="Sarah Gothard" userId="0e53f415fda5f162" providerId="LiveId" clId="{526E37EE-712E-4BF6-B047-C91C8CB5AE18}" dt="2021-10-30T14:37:02.269" v="5" actId="47"/>
        <pc:sldMkLst>
          <pc:docMk/>
          <pc:sldMk cId="938991471" sldId="267"/>
        </pc:sldMkLst>
      </pc:sldChg>
      <pc:sldChg chg="del">
        <pc:chgData name="Sarah Gothard" userId="0e53f415fda5f162" providerId="LiveId" clId="{526E37EE-712E-4BF6-B047-C91C8CB5AE18}" dt="2021-10-30T14:37:02.269" v="5" actId="47"/>
        <pc:sldMkLst>
          <pc:docMk/>
          <pc:sldMk cId="1374417225" sldId="268"/>
        </pc:sldMkLst>
      </pc:sldChg>
      <pc:sldChg chg="del">
        <pc:chgData name="Sarah Gothard" userId="0e53f415fda5f162" providerId="LiveId" clId="{526E37EE-712E-4BF6-B047-C91C8CB5AE18}" dt="2021-10-30T14:37:02.269" v="5" actId="47"/>
        <pc:sldMkLst>
          <pc:docMk/>
          <pc:sldMk cId="1872321611" sldId="26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10/30/2021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196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10/30/2021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792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10/30/2021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419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10/30/2021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820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10/30/2021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856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10/30/2021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473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10/30/2021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41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10/30/2021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671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10/30/2021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493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10/30/2021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919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10/30/2021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92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10/30/2021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604227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25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40B9B0B-3CA2-4D8D-A9A7-0ECAEA0FD6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4334" y="2675895"/>
            <a:ext cx="10163331" cy="1506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DAF3AAC-A091-4E13-812A-7D487BF566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99496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90B0CB90-90F4-471A-ACEF-C53867F17B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4815A9-0E4F-4A04-950B-FDB81EC31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409603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D0D85324-BAFD-4363-9568-423715A339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670559"/>
            <a:ext cx="10905066" cy="35168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BDE494-B756-4246-99BD-257AB8800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540083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8FC6C6C6-C342-4AC1-A971-FA1840E744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799F03-775A-4D39-B394-6D3A3186E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476867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CDF8C4C0-A81A-403C-B2BA-FE9AD83DD7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54311" y="643467"/>
            <a:ext cx="1008337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F33D8A-0308-4DC5-BADD-8A7D73557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618618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8F3AA2D-6D70-4669-A4EA-D66526E763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0DF77C-6E39-4062-89A6-F572DEEFF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62869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88BEB09F-292E-429E-88B5-198B24EE3F4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36476E-A81E-48DC-8D93-137C03E6C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13562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83043D9B-05D8-45F8-869A-61F1F822C4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629665"/>
            <a:ext cx="10905066" cy="359867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9B9E8F-8273-4222-930F-1379272CF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071464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4</cp:revision>
  <dcterms:created xsi:type="dcterms:W3CDTF">2019-11-11T14:57:13Z</dcterms:created>
  <dcterms:modified xsi:type="dcterms:W3CDTF">2021-10-30T14:42:55Z</dcterms:modified>
</cp:coreProperties>
</file>