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sldIdLst>
    <p:sldId id="256" r:id="rId3"/>
    <p:sldId id="334" r:id="rId4"/>
    <p:sldId id="335" r:id="rId5"/>
    <p:sldId id="336" r:id="rId6"/>
    <p:sldId id="337" r:id="rId7"/>
    <p:sldId id="338" r:id="rId8"/>
    <p:sldId id="339" r:id="rId9"/>
    <p:sldId id="340" r:id="rId10"/>
    <p:sldId id="341" r:id="rId11"/>
    <p:sldId id="342" r:id="rId12"/>
    <p:sldId id="344" r:id="rId13"/>
    <p:sldId id="350" r:id="rId14"/>
    <p:sldId id="345" r:id="rId15"/>
    <p:sldId id="346" r:id="rId16"/>
    <p:sldId id="347" r:id="rId17"/>
    <p:sldId id="348" r:id="rId18"/>
    <p:sldId id="34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D6D3F9-B9D9-40F6-990F-5A1F630036E5}" v="3" dt="2022-05-15T14:32:06.2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microsoft.com/office/2015/10/relationships/revisionInfo" Target="revisionInfo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42D6D3F9-B9D9-40F6-990F-5A1F630036E5}"/>
    <pc:docChg chg="custSel addSld delSld modSld">
      <pc:chgData name="Sarah Gothard" userId="0e53f415fda5f162" providerId="LiveId" clId="{42D6D3F9-B9D9-40F6-990F-5A1F630036E5}" dt="2022-05-15T14:32:21.311" v="42" actId="26606"/>
      <pc:docMkLst>
        <pc:docMk/>
      </pc:docMkLst>
      <pc:sldChg chg="addSp delSp modSp mod">
        <pc:chgData name="Sarah Gothard" userId="0e53f415fda5f162" providerId="LiveId" clId="{42D6D3F9-B9D9-40F6-990F-5A1F630036E5}" dt="2022-05-15T14:17:01.756" v="2" actId="26606"/>
        <pc:sldMkLst>
          <pc:docMk/>
          <pc:sldMk cId="4119332043" sldId="256"/>
        </pc:sldMkLst>
        <pc:spChg chg="ord">
          <ac:chgData name="Sarah Gothard" userId="0e53f415fda5f162" providerId="LiveId" clId="{42D6D3F9-B9D9-40F6-990F-5A1F630036E5}" dt="2022-05-15T14:17:01.756" v="2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42D6D3F9-B9D9-40F6-990F-5A1F630036E5}" dt="2022-05-15T14:17:01.756" v="2" actId="26606"/>
          <ac:spMkLst>
            <pc:docMk/>
            <pc:sldMk cId="4119332043" sldId="256"/>
            <ac:spMk id="79" creationId="{32BC26D8-82FB-445E-AA49-62A77D7C1EE0}"/>
          </ac:spMkLst>
        </pc:spChg>
        <pc:spChg chg="del">
          <ac:chgData name="Sarah Gothard" userId="0e53f415fda5f162" providerId="LiveId" clId="{42D6D3F9-B9D9-40F6-990F-5A1F630036E5}" dt="2022-05-15T14:17:01.756" v="2" actId="26606"/>
          <ac:spMkLst>
            <pc:docMk/>
            <pc:sldMk cId="4119332043" sldId="256"/>
            <ac:spMk id="81" creationId="{CB44330D-EA18-4254-AA95-EB49948539B8}"/>
          </ac:spMkLst>
        </pc:spChg>
        <pc:spChg chg="add">
          <ac:chgData name="Sarah Gothard" userId="0e53f415fda5f162" providerId="LiveId" clId="{42D6D3F9-B9D9-40F6-990F-5A1F630036E5}" dt="2022-05-15T14:17:01.756" v="2" actId="26606"/>
          <ac:spMkLst>
            <pc:docMk/>
            <pc:sldMk cId="4119332043" sldId="256"/>
            <ac:spMk id="86" creationId="{32BC26D8-82FB-445E-AA49-62A77D7C1EE0}"/>
          </ac:spMkLst>
        </pc:spChg>
        <pc:spChg chg="add">
          <ac:chgData name="Sarah Gothard" userId="0e53f415fda5f162" providerId="LiveId" clId="{42D6D3F9-B9D9-40F6-990F-5A1F630036E5}" dt="2022-05-15T14:17:01.756" v="2" actId="26606"/>
          <ac:spMkLst>
            <pc:docMk/>
            <pc:sldMk cId="4119332043" sldId="256"/>
            <ac:spMk id="88" creationId="{CB44330D-EA18-4254-AA95-EB49948539B8}"/>
          </ac:spMkLst>
        </pc:spChg>
        <pc:picChg chg="del">
          <ac:chgData name="Sarah Gothard" userId="0e53f415fda5f162" providerId="LiveId" clId="{42D6D3F9-B9D9-40F6-990F-5A1F630036E5}" dt="2022-05-15T14:16:56.704" v="0" actId="478"/>
          <ac:picMkLst>
            <pc:docMk/>
            <pc:sldMk cId="4119332043" sldId="256"/>
            <ac:picMk id="3" creationId="{B22153F4-175A-4860-8195-430F3ED7EECC}"/>
          </ac:picMkLst>
        </pc:picChg>
        <pc:picChg chg="add mod">
          <ac:chgData name="Sarah Gothard" userId="0e53f415fda5f162" providerId="LiveId" clId="{42D6D3F9-B9D9-40F6-990F-5A1F630036E5}" dt="2022-05-15T14:17:01.756" v="2" actId="26606"/>
          <ac:picMkLst>
            <pc:docMk/>
            <pc:sldMk cId="4119332043" sldId="256"/>
            <ac:picMk id="4" creationId="{01FB172E-601E-4258-AA96-F6B948357B54}"/>
          </ac:picMkLst>
        </pc:picChg>
      </pc:sldChg>
      <pc:sldChg chg="addSp delSp modSp mod">
        <pc:chgData name="Sarah Gothard" userId="0e53f415fda5f162" providerId="LiveId" clId="{42D6D3F9-B9D9-40F6-990F-5A1F630036E5}" dt="2022-05-15T14:17:53.110" v="5" actId="26606"/>
        <pc:sldMkLst>
          <pc:docMk/>
          <pc:sldMk cId="3497005064" sldId="267"/>
        </pc:sldMkLst>
        <pc:spChg chg="ord">
          <ac:chgData name="Sarah Gothard" userId="0e53f415fda5f162" providerId="LiveId" clId="{42D6D3F9-B9D9-40F6-990F-5A1F630036E5}" dt="2022-05-15T14:17:53.110" v="5" actId="26606"/>
          <ac:spMkLst>
            <pc:docMk/>
            <pc:sldMk cId="3497005064" sldId="267"/>
            <ac:spMk id="4" creationId="{5B828CD7-14F9-4CDA-9401-2DC88D698D64}"/>
          </ac:spMkLst>
        </pc:spChg>
        <pc:spChg chg="del">
          <ac:chgData name="Sarah Gothard" userId="0e53f415fda5f162" providerId="LiveId" clId="{42D6D3F9-B9D9-40F6-990F-5A1F630036E5}" dt="2022-05-15T14:17:53.110" v="5" actId="26606"/>
          <ac:spMkLst>
            <pc:docMk/>
            <pc:sldMk cId="3497005064" sldId="267"/>
            <ac:spMk id="25" creationId="{32BC26D8-82FB-445E-AA49-62A77D7C1EE0}"/>
          </ac:spMkLst>
        </pc:spChg>
        <pc:spChg chg="del">
          <ac:chgData name="Sarah Gothard" userId="0e53f415fda5f162" providerId="LiveId" clId="{42D6D3F9-B9D9-40F6-990F-5A1F630036E5}" dt="2022-05-15T14:17:53.110" v="5" actId="26606"/>
          <ac:spMkLst>
            <pc:docMk/>
            <pc:sldMk cId="3497005064" sldId="267"/>
            <ac:spMk id="27" creationId="{CB44330D-EA18-4254-AA95-EB49948539B8}"/>
          </ac:spMkLst>
        </pc:spChg>
        <pc:spChg chg="add">
          <ac:chgData name="Sarah Gothard" userId="0e53f415fda5f162" providerId="LiveId" clId="{42D6D3F9-B9D9-40F6-990F-5A1F630036E5}" dt="2022-05-15T14:17:53.110" v="5" actId="26606"/>
          <ac:spMkLst>
            <pc:docMk/>
            <pc:sldMk cId="3497005064" sldId="267"/>
            <ac:spMk id="32" creationId="{32BC26D8-82FB-445E-AA49-62A77D7C1EE0}"/>
          </ac:spMkLst>
        </pc:spChg>
        <pc:spChg chg="add">
          <ac:chgData name="Sarah Gothard" userId="0e53f415fda5f162" providerId="LiveId" clId="{42D6D3F9-B9D9-40F6-990F-5A1F630036E5}" dt="2022-05-15T14:17:53.110" v="5" actId="26606"/>
          <ac:spMkLst>
            <pc:docMk/>
            <pc:sldMk cId="3497005064" sldId="267"/>
            <ac:spMk id="34" creationId="{CB44330D-EA18-4254-AA95-EB49948539B8}"/>
          </ac:spMkLst>
        </pc:spChg>
        <pc:picChg chg="del">
          <ac:chgData name="Sarah Gothard" userId="0e53f415fda5f162" providerId="LiveId" clId="{42D6D3F9-B9D9-40F6-990F-5A1F630036E5}" dt="2022-05-15T14:17:51.365" v="3" actId="478"/>
          <ac:picMkLst>
            <pc:docMk/>
            <pc:sldMk cId="3497005064" sldId="267"/>
            <ac:picMk id="3" creationId="{C70768E5-ABB7-4670-9111-6434A1D34B7C}"/>
          </ac:picMkLst>
        </pc:picChg>
        <pc:picChg chg="add mod">
          <ac:chgData name="Sarah Gothard" userId="0e53f415fda5f162" providerId="LiveId" clId="{42D6D3F9-B9D9-40F6-990F-5A1F630036E5}" dt="2022-05-15T14:17:53.110" v="5" actId="26606"/>
          <ac:picMkLst>
            <pc:docMk/>
            <pc:sldMk cId="3497005064" sldId="267"/>
            <ac:picMk id="5" creationId="{3D26BCAC-10A1-42A2-9B9D-FCB7369BCDFE}"/>
          </ac:picMkLst>
        </pc:picChg>
      </pc:sldChg>
      <pc:sldChg chg="del">
        <pc:chgData name="Sarah Gothard" userId="0e53f415fda5f162" providerId="LiveId" clId="{42D6D3F9-B9D9-40F6-990F-5A1F630036E5}" dt="2022-05-15T14:17:55.777" v="6" actId="47"/>
        <pc:sldMkLst>
          <pc:docMk/>
          <pc:sldMk cId="89987672" sldId="268"/>
        </pc:sldMkLst>
      </pc:sldChg>
      <pc:sldChg chg="addSp delSp modSp new mod setBg">
        <pc:chgData name="Sarah Gothard" userId="0e53f415fda5f162" providerId="LiveId" clId="{42D6D3F9-B9D9-40F6-990F-5A1F630036E5}" dt="2022-05-15T14:19:47.890" v="17" actId="26606"/>
        <pc:sldMkLst>
          <pc:docMk/>
          <pc:sldMk cId="1312877030" sldId="268"/>
        </pc:sldMkLst>
        <pc:spChg chg="del">
          <ac:chgData name="Sarah Gothard" userId="0e53f415fda5f162" providerId="LiveId" clId="{42D6D3F9-B9D9-40F6-990F-5A1F630036E5}" dt="2022-05-15T14:18:41.639" v="9" actId="26606"/>
          <ac:spMkLst>
            <pc:docMk/>
            <pc:sldMk cId="1312877030" sldId="268"/>
            <ac:spMk id="2" creationId="{1C7B709F-8C80-4834-922A-D8D391E859D7}"/>
          </ac:spMkLst>
        </pc:spChg>
        <pc:spChg chg="del">
          <ac:chgData name="Sarah Gothard" userId="0e53f415fda5f162" providerId="LiveId" clId="{42D6D3F9-B9D9-40F6-990F-5A1F630036E5}" dt="2022-05-15T14:18:41.639" v="9" actId="26606"/>
          <ac:spMkLst>
            <pc:docMk/>
            <pc:sldMk cId="1312877030" sldId="268"/>
            <ac:spMk id="3" creationId="{49D65BBD-24E3-494E-BDA0-451473547D27}"/>
          </ac:spMkLst>
        </pc:spChg>
        <pc:spChg chg="mod ord">
          <ac:chgData name="Sarah Gothard" userId="0e53f415fda5f162" providerId="LiveId" clId="{42D6D3F9-B9D9-40F6-990F-5A1F630036E5}" dt="2022-05-15T14:19:47.890" v="17" actId="26606"/>
          <ac:spMkLst>
            <pc:docMk/>
            <pc:sldMk cId="1312877030" sldId="268"/>
            <ac:spMk id="4" creationId="{7A185FAB-E195-4391-85D9-E0D742CE0D41}"/>
          </ac:spMkLst>
        </pc:spChg>
        <pc:spChg chg="add del mod">
          <ac:chgData name="Sarah Gothard" userId="0e53f415fda5f162" providerId="LiveId" clId="{42D6D3F9-B9D9-40F6-990F-5A1F630036E5}" dt="2022-05-15T14:19:47.890" v="17" actId="26606"/>
          <ac:spMkLst>
            <pc:docMk/>
            <pc:sldMk cId="1312877030" sldId="268"/>
            <ac:spMk id="8" creationId="{8B2B2473-C77A-4A7B-8BEF-8E73832219EF}"/>
          </ac:spMkLst>
        </pc:spChg>
        <pc:spChg chg="add del">
          <ac:chgData name="Sarah Gothard" userId="0e53f415fda5f162" providerId="LiveId" clId="{42D6D3F9-B9D9-40F6-990F-5A1F630036E5}" dt="2022-05-15T14:19:47.890" v="17" actId="26606"/>
          <ac:spMkLst>
            <pc:docMk/>
            <pc:sldMk cId="1312877030" sldId="268"/>
            <ac:spMk id="11" creationId="{32BC26D8-82FB-445E-AA49-62A77D7C1EE0}"/>
          </ac:spMkLst>
        </pc:spChg>
        <pc:spChg chg="add del">
          <ac:chgData name="Sarah Gothard" userId="0e53f415fda5f162" providerId="LiveId" clId="{42D6D3F9-B9D9-40F6-990F-5A1F630036E5}" dt="2022-05-15T14:19:47.890" v="17" actId="26606"/>
          <ac:spMkLst>
            <pc:docMk/>
            <pc:sldMk cId="1312877030" sldId="268"/>
            <ac:spMk id="13" creationId="{CB44330D-EA18-4254-AA95-EB49948539B8}"/>
          </ac:spMkLst>
        </pc:spChg>
        <pc:spChg chg="add">
          <ac:chgData name="Sarah Gothard" userId="0e53f415fda5f162" providerId="LiveId" clId="{42D6D3F9-B9D9-40F6-990F-5A1F630036E5}" dt="2022-05-15T14:19:47.890" v="17" actId="26606"/>
          <ac:spMkLst>
            <pc:docMk/>
            <pc:sldMk cId="1312877030" sldId="268"/>
            <ac:spMk id="18" creationId="{32BC26D8-82FB-445E-AA49-62A77D7C1EE0}"/>
          </ac:spMkLst>
        </pc:spChg>
        <pc:spChg chg="add">
          <ac:chgData name="Sarah Gothard" userId="0e53f415fda5f162" providerId="LiveId" clId="{42D6D3F9-B9D9-40F6-990F-5A1F630036E5}" dt="2022-05-15T14:19:47.890" v="17" actId="26606"/>
          <ac:spMkLst>
            <pc:docMk/>
            <pc:sldMk cId="1312877030" sldId="268"/>
            <ac:spMk id="20" creationId="{CB44330D-EA18-4254-AA95-EB49948539B8}"/>
          </ac:spMkLst>
        </pc:spChg>
        <pc:picChg chg="add del mod">
          <ac:chgData name="Sarah Gothard" userId="0e53f415fda5f162" providerId="LiveId" clId="{42D6D3F9-B9D9-40F6-990F-5A1F630036E5}" dt="2022-05-15T14:19:45.979" v="15" actId="478"/>
          <ac:picMkLst>
            <pc:docMk/>
            <pc:sldMk cId="1312877030" sldId="268"/>
            <ac:picMk id="6" creationId="{C51BE774-E753-4FC5-8EA5-B9358365A208}"/>
          </ac:picMkLst>
        </pc:picChg>
        <pc:picChg chg="add mod">
          <ac:chgData name="Sarah Gothard" userId="0e53f415fda5f162" providerId="LiveId" clId="{42D6D3F9-B9D9-40F6-990F-5A1F630036E5}" dt="2022-05-15T14:19:47.890" v="17" actId="26606"/>
          <ac:picMkLst>
            <pc:docMk/>
            <pc:sldMk cId="1312877030" sldId="268"/>
            <ac:picMk id="10" creationId="{3C29E15D-1A62-4BD8-9BA0-0D1191F8D33C}"/>
          </ac:picMkLst>
        </pc:picChg>
      </pc:sldChg>
      <pc:sldChg chg="addSp delSp modSp new mod setBg">
        <pc:chgData name="Sarah Gothard" userId="0e53f415fda5f162" providerId="LiveId" clId="{42D6D3F9-B9D9-40F6-990F-5A1F630036E5}" dt="2022-05-15T14:27:14.734" v="21" actId="27614"/>
        <pc:sldMkLst>
          <pc:docMk/>
          <pc:sldMk cId="2526574123" sldId="269"/>
        </pc:sldMkLst>
        <pc:spChg chg="del">
          <ac:chgData name="Sarah Gothard" userId="0e53f415fda5f162" providerId="LiveId" clId="{42D6D3F9-B9D9-40F6-990F-5A1F630036E5}" dt="2022-05-15T14:19:12.636" v="13" actId="26606"/>
          <ac:spMkLst>
            <pc:docMk/>
            <pc:sldMk cId="2526574123" sldId="269"/>
            <ac:spMk id="2" creationId="{57569167-6799-496F-963B-00A3EE8D84BE}"/>
          </ac:spMkLst>
        </pc:spChg>
        <pc:spChg chg="del">
          <ac:chgData name="Sarah Gothard" userId="0e53f415fda5f162" providerId="LiveId" clId="{42D6D3F9-B9D9-40F6-990F-5A1F630036E5}" dt="2022-05-15T14:19:12.636" v="13" actId="26606"/>
          <ac:spMkLst>
            <pc:docMk/>
            <pc:sldMk cId="2526574123" sldId="269"/>
            <ac:spMk id="3" creationId="{5A98B072-2688-496E-B189-AC620320400F}"/>
          </ac:spMkLst>
        </pc:spChg>
        <pc:spChg chg="mod ord">
          <ac:chgData name="Sarah Gothard" userId="0e53f415fda5f162" providerId="LiveId" clId="{42D6D3F9-B9D9-40F6-990F-5A1F630036E5}" dt="2022-05-15T14:26:27.048" v="20" actId="26606"/>
          <ac:spMkLst>
            <pc:docMk/>
            <pc:sldMk cId="2526574123" sldId="269"/>
            <ac:spMk id="4" creationId="{2117623D-89F9-4AAC-BBFB-E85056717AFA}"/>
          </ac:spMkLst>
        </pc:spChg>
        <pc:spChg chg="add del mod">
          <ac:chgData name="Sarah Gothard" userId="0e53f415fda5f162" providerId="LiveId" clId="{42D6D3F9-B9D9-40F6-990F-5A1F630036E5}" dt="2022-05-15T14:26:27.048" v="20" actId="26606"/>
          <ac:spMkLst>
            <pc:docMk/>
            <pc:sldMk cId="2526574123" sldId="269"/>
            <ac:spMk id="8" creationId="{5AEAF4EA-207A-454C-A441-AD830251A8A0}"/>
          </ac:spMkLst>
        </pc:spChg>
        <pc:spChg chg="add del">
          <ac:chgData name="Sarah Gothard" userId="0e53f415fda5f162" providerId="LiveId" clId="{42D6D3F9-B9D9-40F6-990F-5A1F630036E5}" dt="2022-05-15T14:26:27.048" v="20" actId="26606"/>
          <ac:spMkLst>
            <pc:docMk/>
            <pc:sldMk cId="2526574123" sldId="269"/>
            <ac:spMk id="11" creationId="{32BC26D8-82FB-445E-AA49-62A77D7C1EE0}"/>
          </ac:spMkLst>
        </pc:spChg>
        <pc:spChg chg="add del">
          <ac:chgData name="Sarah Gothard" userId="0e53f415fda5f162" providerId="LiveId" clId="{42D6D3F9-B9D9-40F6-990F-5A1F630036E5}" dt="2022-05-15T14:26:27.048" v="20" actId="26606"/>
          <ac:spMkLst>
            <pc:docMk/>
            <pc:sldMk cId="2526574123" sldId="269"/>
            <ac:spMk id="13" creationId="{CB44330D-EA18-4254-AA95-EB49948539B8}"/>
          </ac:spMkLst>
        </pc:spChg>
        <pc:spChg chg="add">
          <ac:chgData name="Sarah Gothard" userId="0e53f415fda5f162" providerId="LiveId" clId="{42D6D3F9-B9D9-40F6-990F-5A1F630036E5}" dt="2022-05-15T14:26:27.048" v="20" actId="26606"/>
          <ac:spMkLst>
            <pc:docMk/>
            <pc:sldMk cId="2526574123" sldId="269"/>
            <ac:spMk id="18" creationId="{32BC26D8-82FB-445E-AA49-62A77D7C1EE0}"/>
          </ac:spMkLst>
        </pc:spChg>
        <pc:spChg chg="add">
          <ac:chgData name="Sarah Gothard" userId="0e53f415fda5f162" providerId="LiveId" clId="{42D6D3F9-B9D9-40F6-990F-5A1F630036E5}" dt="2022-05-15T14:26:27.048" v="20" actId="26606"/>
          <ac:spMkLst>
            <pc:docMk/>
            <pc:sldMk cId="2526574123" sldId="269"/>
            <ac:spMk id="20" creationId="{CB44330D-EA18-4254-AA95-EB49948539B8}"/>
          </ac:spMkLst>
        </pc:spChg>
        <pc:picChg chg="add del mod">
          <ac:chgData name="Sarah Gothard" userId="0e53f415fda5f162" providerId="LiveId" clId="{42D6D3F9-B9D9-40F6-990F-5A1F630036E5}" dt="2022-05-15T14:19:50.160" v="18" actId="478"/>
          <ac:picMkLst>
            <pc:docMk/>
            <pc:sldMk cId="2526574123" sldId="269"/>
            <ac:picMk id="6" creationId="{83081343-AF2C-48AB-98D9-A019A81B33B1}"/>
          </ac:picMkLst>
        </pc:picChg>
        <pc:picChg chg="add mod">
          <ac:chgData name="Sarah Gothard" userId="0e53f415fda5f162" providerId="LiveId" clId="{42D6D3F9-B9D9-40F6-990F-5A1F630036E5}" dt="2022-05-15T14:27:14.734" v="21" actId="27614"/>
          <ac:picMkLst>
            <pc:docMk/>
            <pc:sldMk cId="2526574123" sldId="269"/>
            <ac:picMk id="10" creationId="{5EF34867-7B10-4A00-B861-E50324815386}"/>
          </ac:picMkLst>
        </pc:picChg>
      </pc:sldChg>
      <pc:sldChg chg="del">
        <pc:chgData name="Sarah Gothard" userId="0e53f415fda5f162" providerId="LiveId" clId="{42D6D3F9-B9D9-40F6-990F-5A1F630036E5}" dt="2022-05-15T14:17:55.777" v="6" actId="47"/>
        <pc:sldMkLst>
          <pc:docMk/>
          <pc:sldMk cId="2610173063" sldId="269"/>
        </pc:sldMkLst>
      </pc:sldChg>
      <pc:sldChg chg="del">
        <pc:chgData name="Sarah Gothard" userId="0e53f415fda5f162" providerId="LiveId" clId="{42D6D3F9-B9D9-40F6-990F-5A1F630036E5}" dt="2022-05-15T14:17:55.777" v="6" actId="47"/>
        <pc:sldMkLst>
          <pc:docMk/>
          <pc:sldMk cId="923013301" sldId="270"/>
        </pc:sldMkLst>
      </pc:sldChg>
      <pc:sldChg chg="addSp delSp modSp new mod setBg">
        <pc:chgData name="Sarah Gothard" userId="0e53f415fda5f162" providerId="LiveId" clId="{42D6D3F9-B9D9-40F6-990F-5A1F630036E5}" dt="2022-05-15T14:27:17.393" v="24" actId="26606"/>
        <pc:sldMkLst>
          <pc:docMk/>
          <pc:sldMk cId="2734257620" sldId="270"/>
        </pc:sldMkLst>
        <pc:spChg chg="del">
          <ac:chgData name="Sarah Gothard" userId="0e53f415fda5f162" providerId="LiveId" clId="{42D6D3F9-B9D9-40F6-990F-5A1F630036E5}" dt="2022-05-15T14:27:17.393" v="24" actId="26606"/>
          <ac:spMkLst>
            <pc:docMk/>
            <pc:sldMk cId="2734257620" sldId="270"/>
            <ac:spMk id="2" creationId="{BB54E048-B161-43D0-8121-5ED48F79C783}"/>
          </ac:spMkLst>
        </pc:spChg>
        <pc:spChg chg="del">
          <ac:chgData name="Sarah Gothard" userId="0e53f415fda5f162" providerId="LiveId" clId="{42D6D3F9-B9D9-40F6-990F-5A1F630036E5}" dt="2022-05-15T14:27:17.393" v="24" actId="26606"/>
          <ac:spMkLst>
            <pc:docMk/>
            <pc:sldMk cId="2734257620" sldId="270"/>
            <ac:spMk id="3" creationId="{1691C121-14CB-4E71-80A2-72F0B4D8F2B2}"/>
          </ac:spMkLst>
        </pc:spChg>
        <pc:spChg chg="mod ord">
          <ac:chgData name="Sarah Gothard" userId="0e53f415fda5f162" providerId="LiveId" clId="{42D6D3F9-B9D9-40F6-990F-5A1F630036E5}" dt="2022-05-15T14:27:17.393" v="24" actId="26606"/>
          <ac:spMkLst>
            <pc:docMk/>
            <pc:sldMk cId="2734257620" sldId="270"/>
            <ac:spMk id="4" creationId="{FE591EC2-BBCD-4F0F-A210-88814E39DE91}"/>
          </ac:spMkLst>
        </pc:spChg>
        <pc:spChg chg="add">
          <ac:chgData name="Sarah Gothard" userId="0e53f415fda5f162" providerId="LiveId" clId="{42D6D3F9-B9D9-40F6-990F-5A1F630036E5}" dt="2022-05-15T14:27:17.393" v="24" actId="26606"/>
          <ac:spMkLst>
            <pc:docMk/>
            <pc:sldMk cId="2734257620" sldId="270"/>
            <ac:spMk id="11" creationId="{32BC26D8-82FB-445E-AA49-62A77D7C1EE0}"/>
          </ac:spMkLst>
        </pc:spChg>
        <pc:spChg chg="add">
          <ac:chgData name="Sarah Gothard" userId="0e53f415fda5f162" providerId="LiveId" clId="{42D6D3F9-B9D9-40F6-990F-5A1F630036E5}" dt="2022-05-15T14:27:17.393" v="24" actId="26606"/>
          <ac:spMkLst>
            <pc:docMk/>
            <pc:sldMk cId="2734257620" sldId="270"/>
            <ac:spMk id="13" creationId="{CB44330D-EA18-4254-AA95-EB49948539B8}"/>
          </ac:spMkLst>
        </pc:spChg>
        <pc:picChg chg="add mod">
          <ac:chgData name="Sarah Gothard" userId="0e53f415fda5f162" providerId="LiveId" clId="{42D6D3F9-B9D9-40F6-990F-5A1F630036E5}" dt="2022-05-15T14:27:17.393" v="24" actId="26606"/>
          <ac:picMkLst>
            <pc:docMk/>
            <pc:sldMk cId="2734257620" sldId="270"/>
            <ac:picMk id="6" creationId="{74F137B5-E969-4425-B98C-159CCAA19307}"/>
          </ac:picMkLst>
        </pc:picChg>
      </pc:sldChg>
      <pc:sldChg chg="del">
        <pc:chgData name="Sarah Gothard" userId="0e53f415fda5f162" providerId="LiveId" clId="{42D6D3F9-B9D9-40F6-990F-5A1F630036E5}" dt="2022-05-15T14:17:55.777" v="6" actId="47"/>
        <pc:sldMkLst>
          <pc:docMk/>
          <pc:sldMk cId="2642362901" sldId="271"/>
        </pc:sldMkLst>
      </pc:sldChg>
      <pc:sldChg chg="addSp delSp modSp new mod setBg">
        <pc:chgData name="Sarah Gothard" userId="0e53f415fda5f162" providerId="LiveId" clId="{42D6D3F9-B9D9-40F6-990F-5A1F630036E5}" dt="2022-05-15T14:28:26.025" v="27" actId="26606"/>
        <pc:sldMkLst>
          <pc:docMk/>
          <pc:sldMk cId="2728858184" sldId="271"/>
        </pc:sldMkLst>
        <pc:spChg chg="del">
          <ac:chgData name="Sarah Gothard" userId="0e53f415fda5f162" providerId="LiveId" clId="{42D6D3F9-B9D9-40F6-990F-5A1F630036E5}" dt="2022-05-15T14:28:26.025" v="27" actId="26606"/>
          <ac:spMkLst>
            <pc:docMk/>
            <pc:sldMk cId="2728858184" sldId="271"/>
            <ac:spMk id="2" creationId="{942EDB31-5F0A-43C4-8F7C-6060CAA639E7}"/>
          </ac:spMkLst>
        </pc:spChg>
        <pc:spChg chg="del">
          <ac:chgData name="Sarah Gothard" userId="0e53f415fda5f162" providerId="LiveId" clId="{42D6D3F9-B9D9-40F6-990F-5A1F630036E5}" dt="2022-05-15T14:28:26.025" v="27" actId="26606"/>
          <ac:spMkLst>
            <pc:docMk/>
            <pc:sldMk cId="2728858184" sldId="271"/>
            <ac:spMk id="3" creationId="{9DCBD2B1-CE82-407D-81F3-1662A83E596D}"/>
          </ac:spMkLst>
        </pc:spChg>
        <pc:spChg chg="mod ord">
          <ac:chgData name="Sarah Gothard" userId="0e53f415fda5f162" providerId="LiveId" clId="{42D6D3F9-B9D9-40F6-990F-5A1F630036E5}" dt="2022-05-15T14:28:26.025" v="27" actId="26606"/>
          <ac:spMkLst>
            <pc:docMk/>
            <pc:sldMk cId="2728858184" sldId="271"/>
            <ac:spMk id="4" creationId="{2015DF10-6775-495B-B0F7-A70D57F81613}"/>
          </ac:spMkLst>
        </pc:spChg>
        <pc:spChg chg="add">
          <ac:chgData name="Sarah Gothard" userId="0e53f415fda5f162" providerId="LiveId" clId="{42D6D3F9-B9D9-40F6-990F-5A1F630036E5}" dt="2022-05-15T14:28:26.025" v="27" actId="26606"/>
          <ac:spMkLst>
            <pc:docMk/>
            <pc:sldMk cId="2728858184" sldId="271"/>
            <ac:spMk id="11" creationId="{32BC26D8-82FB-445E-AA49-62A77D7C1EE0}"/>
          </ac:spMkLst>
        </pc:spChg>
        <pc:spChg chg="add">
          <ac:chgData name="Sarah Gothard" userId="0e53f415fda5f162" providerId="LiveId" clId="{42D6D3F9-B9D9-40F6-990F-5A1F630036E5}" dt="2022-05-15T14:28:26.025" v="27" actId="26606"/>
          <ac:spMkLst>
            <pc:docMk/>
            <pc:sldMk cId="2728858184" sldId="271"/>
            <ac:spMk id="13" creationId="{CB44330D-EA18-4254-AA95-EB49948539B8}"/>
          </ac:spMkLst>
        </pc:spChg>
        <pc:picChg chg="add mod">
          <ac:chgData name="Sarah Gothard" userId="0e53f415fda5f162" providerId="LiveId" clId="{42D6D3F9-B9D9-40F6-990F-5A1F630036E5}" dt="2022-05-15T14:28:26.025" v="27" actId="26606"/>
          <ac:picMkLst>
            <pc:docMk/>
            <pc:sldMk cId="2728858184" sldId="271"/>
            <ac:picMk id="6" creationId="{E09A0C0C-D405-43AB-A7A1-0829AA202A8F}"/>
          </ac:picMkLst>
        </pc:picChg>
      </pc:sldChg>
      <pc:sldChg chg="del">
        <pc:chgData name="Sarah Gothard" userId="0e53f415fda5f162" providerId="LiveId" clId="{42D6D3F9-B9D9-40F6-990F-5A1F630036E5}" dt="2022-05-15T14:17:55.777" v="6" actId="47"/>
        <pc:sldMkLst>
          <pc:docMk/>
          <pc:sldMk cId="2221077156" sldId="272"/>
        </pc:sldMkLst>
      </pc:sldChg>
      <pc:sldChg chg="addSp delSp modSp new mod setBg">
        <pc:chgData name="Sarah Gothard" userId="0e53f415fda5f162" providerId="LiveId" clId="{42D6D3F9-B9D9-40F6-990F-5A1F630036E5}" dt="2022-05-15T14:29:09.913" v="30" actId="26606"/>
        <pc:sldMkLst>
          <pc:docMk/>
          <pc:sldMk cId="2242652292" sldId="272"/>
        </pc:sldMkLst>
        <pc:spChg chg="del">
          <ac:chgData name="Sarah Gothard" userId="0e53f415fda5f162" providerId="LiveId" clId="{42D6D3F9-B9D9-40F6-990F-5A1F630036E5}" dt="2022-05-15T14:29:09.913" v="30" actId="26606"/>
          <ac:spMkLst>
            <pc:docMk/>
            <pc:sldMk cId="2242652292" sldId="272"/>
            <ac:spMk id="2" creationId="{E930B835-A948-4C7C-89EA-64CD1F963D42}"/>
          </ac:spMkLst>
        </pc:spChg>
        <pc:spChg chg="del">
          <ac:chgData name="Sarah Gothard" userId="0e53f415fda5f162" providerId="LiveId" clId="{42D6D3F9-B9D9-40F6-990F-5A1F630036E5}" dt="2022-05-15T14:29:09.913" v="30" actId="26606"/>
          <ac:spMkLst>
            <pc:docMk/>
            <pc:sldMk cId="2242652292" sldId="272"/>
            <ac:spMk id="3" creationId="{6A1EE780-BB2F-4179-831C-5DFB69933AB5}"/>
          </ac:spMkLst>
        </pc:spChg>
        <pc:spChg chg="mod ord">
          <ac:chgData name="Sarah Gothard" userId="0e53f415fda5f162" providerId="LiveId" clId="{42D6D3F9-B9D9-40F6-990F-5A1F630036E5}" dt="2022-05-15T14:29:09.913" v="30" actId="26606"/>
          <ac:spMkLst>
            <pc:docMk/>
            <pc:sldMk cId="2242652292" sldId="272"/>
            <ac:spMk id="4" creationId="{4A621863-A02D-411B-8381-BB2E4F06CFB6}"/>
          </ac:spMkLst>
        </pc:spChg>
        <pc:spChg chg="add">
          <ac:chgData name="Sarah Gothard" userId="0e53f415fda5f162" providerId="LiveId" clId="{42D6D3F9-B9D9-40F6-990F-5A1F630036E5}" dt="2022-05-15T14:29:09.913" v="30" actId="26606"/>
          <ac:spMkLst>
            <pc:docMk/>
            <pc:sldMk cId="2242652292" sldId="272"/>
            <ac:spMk id="11" creationId="{32BC26D8-82FB-445E-AA49-62A77D7C1EE0}"/>
          </ac:spMkLst>
        </pc:spChg>
        <pc:spChg chg="add">
          <ac:chgData name="Sarah Gothard" userId="0e53f415fda5f162" providerId="LiveId" clId="{42D6D3F9-B9D9-40F6-990F-5A1F630036E5}" dt="2022-05-15T14:29:09.913" v="30" actId="26606"/>
          <ac:spMkLst>
            <pc:docMk/>
            <pc:sldMk cId="2242652292" sldId="272"/>
            <ac:spMk id="13" creationId="{CB44330D-EA18-4254-AA95-EB49948539B8}"/>
          </ac:spMkLst>
        </pc:spChg>
        <pc:picChg chg="add mod">
          <ac:chgData name="Sarah Gothard" userId="0e53f415fda5f162" providerId="LiveId" clId="{42D6D3F9-B9D9-40F6-990F-5A1F630036E5}" dt="2022-05-15T14:29:09.913" v="30" actId="26606"/>
          <ac:picMkLst>
            <pc:docMk/>
            <pc:sldMk cId="2242652292" sldId="272"/>
            <ac:picMk id="6" creationId="{C8C3FCAF-09C1-4E9E-A145-DBE9DA30AF87}"/>
          </ac:picMkLst>
        </pc:picChg>
      </pc:sldChg>
      <pc:sldChg chg="del">
        <pc:chgData name="Sarah Gothard" userId="0e53f415fda5f162" providerId="LiveId" clId="{42D6D3F9-B9D9-40F6-990F-5A1F630036E5}" dt="2022-05-15T14:17:55.777" v="6" actId="47"/>
        <pc:sldMkLst>
          <pc:docMk/>
          <pc:sldMk cId="1574950726" sldId="273"/>
        </pc:sldMkLst>
      </pc:sldChg>
      <pc:sldChg chg="del">
        <pc:chgData name="Sarah Gothard" userId="0e53f415fda5f162" providerId="LiveId" clId="{42D6D3F9-B9D9-40F6-990F-5A1F630036E5}" dt="2022-05-15T14:17:55.777" v="6" actId="47"/>
        <pc:sldMkLst>
          <pc:docMk/>
          <pc:sldMk cId="192909437" sldId="274"/>
        </pc:sldMkLst>
      </pc:sldChg>
      <pc:sldChg chg="del">
        <pc:chgData name="Sarah Gothard" userId="0e53f415fda5f162" providerId="LiveId" clId="{42D6D3F9-B9D9-40F6-990F-5A1F630036E5}" dt="2022-05-15T14:17:55.777" v="6" actId="47"/>
        <pc:sldMkLst>
          <pc:docMk/>
          <pc:sldMk cId="1093146227" sldId="275"/>
        </pc:sldMkLst>
      </pc:sldChg>
      <pc:sldChg chg="addSp delSp modSp new mod setBg">
        <pc:chgData name="Sarah Gothard" userId="0e53f415fda5f162" providerId="LiveId" clId="{42D6D3F9-B9D9-40F6-990F-5A1F630036E5}" dt="2022-05-15T14:30:07.249" v="33" actId="26606"/>
        <pc:sldMkLst>
          <pc:docMk/>
          <pc:sldMk cId="1344931202" sldId="275"/>
        </pc:sldMkLst>
        <pc:spChg chg="del">
          <ac:chgData name="Sarah Gothard" userId="0e53f415fda5f162" providerId="LiveId" clId="{42D6D3F9-B9D9-40F6-990F-5A1F630036E5}" dt="2022-05-15T14:30:07.249" v="33" actId="26606"/>
          <ac:spMkLst>
            <pc:docMk/>
            <pc:sldMk cId="1344931202" sldId="275"/>
            <ac:spMk id="2" creationId="{8DFE4632-C400-4311-95AA-03B7DAF21039}"/>
          </ac:spMkLst>
        </pc:spChg>
        <pc:spChg chg="del">
          <ac:chgData name="Sarah Gothard" userId="0e53f415fda5f162" providerId="LiveId" clId="{42D6D3F9-B9D9-40F6-990F-5A1F630036E5}" dt="2022-05-15T14:30:07.249" v="33" actId="26606"/>
          <ac:spMkLst>
            <pc:docMk/>
            <pc:sldMk cId="1344931202" sldId="275"/>
            <ac:spMk id="3" creationId="{3DAB71CF-957E-458D-A77F-A488F7518DAA}"/>
          </ac:spMkLst>
        </pc:spChg>
        <pc:spChg chg="mod ord">
          <ac:chgData name="Sarah Gothard" userId="0e53f415fda5f162" providerId="LiveId" clId="{42D6D3F9-B9D9-40F6-990F-5A1F630036E5}" dt="2022-05-15T14:30:07.249" v="33" actId="26606"/>
          <ac:spMkLst>
            <pc:docMk/>
            <pc:sldMk cId="1344931202" sldId="275"/>
            <ac:spMk id="4" creationId="{FB7BE9E7-0741-4E0C-AD81-92C4946B301B}"/>
          </ac:spMkLst>
        </pc:spChg>
        <pc:spChg chg="add">
          <ac:chgData name="Sarah Gothard" userId="0e53f415fda5f162" providerId="LiveId" clId="{42D6D3F9-B9D9-40F6-990F-5A1F630036E5}" dt="2022-05-15T14:30:07.249" v="33" actId="26606"/>
          <ac:spMkLst>
            <pc:docMk/>
            <pc:sldMk cId="1344931202" sldId="275"/>
            <ac:spMk id="11" creationId="{32BC26D8-82FB-445E-AA49-62A77D7C1EE0}"/>
          </ac:spMkLst>
        </pc:spChg>
        <pc:spChg chg="add">
          <ac:chgData name="Sarah Gothard" userId="0e53f415fda5f162" providerId="LiveId" clId="{42D6D3F9-B9D9-40F6-990F-5A1F630036E5}" dt="2022-05-15T14:30:07.249" v="33" actId="26606"/>
          <ac:spMkLst>
            <pc:docMk/>
            <pc:sldMk cId="1344931202" sldId="275"/>
            <ac:spMk id="13" creationId="{CB44330D-EA18-4254-AA95-EB49948539B8}"/>
          </ac:spMkLst>
        </pc:spChg>
        <pc:picChg chg="add mod">
          <ac:chgData name="Sarah Gothard" userId="0e53f415fda5f162" providerId="LiveId" clId="{42D6D3F9-B9D9-40F6-990F-5A1F630036E5}" dt="2022-05-15T14:30:07.249" v="33" actId="26606"/>
          <ac:picMkLst>
            <pc:docMk/>
            <pc:sldMk cId="1344931202" sldId="275"/>
            <ac:picMk id="6" creationId="{B8837FBA-4282-481A-9812-672D88BBAC61}"/>
          </ac:picMkLst>
        </pc:picChg>
      </pc:sldChg>
      <pc:sldChg chg="del">
        <pc:chgData name="Sarah Gothard" userId="0e53f415fda5f162" providerId="LiveId" clId="{42D6D3F9-B9D9-40F6-990F-5A1F630036E5}" dt="2022-05-15T14:17:55.777" v="6" actId="47"/>
        <pc:sldMkLst>
          <pc:docMk/>
          <pc:sldMk cId="3907180080" sldId="277"/>
        </pc:sldMkLst>
      </pc:sldChg>
      <pc:sldChg chg="addSp delSp modSp new mod setBg">
        <pc:chgData name="Sarah Gothard" userId="0e53f415fda5f162" providerId="LiveId" clId="{42D6D3F9-B9D9-40F6-990F-5A1F630036E5}" dt="2022-05-15T14:30:48.396" v="36" actId="26606"/>
        <pc:sldMkLst>
          <pc:docMk/>
          <pc:sldMk cId="4244267872" sldId="278"/>
        </pc:sldMkLst>
        <pc:spChg chg="del">
          <ac:chgData name="Sarah Gothard" userId="0e53f415fda5f162" providerId="LiveId" clId="{42D6D3F9-B9D9-40F6-990F-5A1F630036E5}" dt="2022-05-15T14:30:48.396" v="36" actId="26606"/>
          <ac:spMkLst>
            <pc:docMk/>
            <pc:sldMk cId="4244267872" sldId="278"/>
            <ac:spMk id="2" creationId="{F179B48B-C08B-4EDB-A384-873A8F587C65}"/>
          </ac:spMkLst>
        </pc:spChg>
        <pc:spChg chg="del">
          <ac:chgData name="Sarah Gothard" userId="0e53f415fda5f162" providerId="LiveId" clId="{42D6D3F9-B9D9-40F6-990F-5A1F630036E5}" dt="2022-05-15T14:30:48.396" v="36" actId="26606"/>
          <ac:spMkLst>
            <pc:docMk/>
            <pc:sldMk cId="4244267872" sldId="278"/>
            <ac:spMk id="3" creationId="{6F0ECB58-0F52-4836-8CA2-3F1DCE9C7BFC}"/>
          </ac:spMkLst>
        </pc:spChg>
        <pc:spChg chg="mod ord">
          <ac:chgData name="Sarah Gothard" userId="0e53f415fda5f162" providerId="LiveId" clId="{42D6D3F9-B9D9-40F6-990F-5A1F630036E5}" dt="2022-05-15T14:30:48.396" v="36" actId="26606"/>
          <ac:spMkLst>
            <pc:docMk/>
            <pc:sldMk cId="4244267872" sldId="278"/>
            <ac:spMk id="4" creationId="{9C7EF462-7196-480D-8335-8FED5D82121C}"/>
          </ac:spMkLst>
        </pc:spChg>
        <pc:spChg chg="add">
          <ac:chgData name="Sarah Gothard" userId="0e53f415fda5f162" providerId="LiveId" clId="{42D6D3F9-B9D9-40F6-990F-5A1F630036E5}" dt="2022-05-15T14:30:48.396" v="36" actId="26606"/>
          <ac:spMkLst>
            <pc:docMk/>
            <pc:sldMk cId="4244267872" sldId="278"/>
            <ac:spMk id="11" creationId="{32BC26D8-82FB-445E-AA49-62A77D7C1EE0}"/>
          </ac:spMkLst>
        </pc:spChg>
        <pc:spChg chg="add">
          <ac:chgData name="Sarah Gothard" userId="0e53f415fda5f162" providerId="LiveId" clId="{42D6D3F9-B9D9-40F6-990F-5A1F630036E5}" dt="2022-05-15T14:30:48.396" v="36" actId="26606"/>
          <ac:spMkLst>
            <pc:docMk/>
            <pc:sldMk cId="4244267872" sldId="278"/>
            <ac:spMk id="13" creationId="{CB44330D-EA18-4254-AA95-EB49948539B8}"/>
          </ac:spMkLst>
        </pc:spChg>
        <pc:picChg chg="add mod">
          <ac:chgData name="Sarah Gothard" userId="0e53f415fda5f162" providerId="LiveId" clId="{42D6D3F9-B9D9-40F6-990F-5A1F630036E5}" dt="2022-05-15T14:30:48.396" v="36" actId="26606"/>
          <ac:picMkLst>
            <pc:docMk/>
            <pc:sldMk cId="4244267872" sldId="278"/>
            <ac:picMk id="6" creationId="{B5D7B2F2-9BD3-4312-BBFC-35F6AB79A04A}"/>
          </ac:picMkLst>
        </pc:picChg>
      </pc:sldChg>
      <pc:sldChg chg="addSp delSp modSp new mod setBg">
        <pc:chgData name="Sarah Gothard" userId="0e53f415fda5f162" providerId="LiveId" clId="{42D6D3F9-B9D9-40F6-990F-5A1F630036E5}" dt="2022-05-15T14:31:58.930" v="39" actId="26606"/>
        <pc:sldMkLst>
          <pc:docMk/>
          <pc:sldMk cId="930838461" sldId="279"/>
        </pc:sldMkLst>
        <pc:spChg chg="del">
          <ac:chgData name="Sarah Gothard" userId="0e53f415fda5f162" providerId="LiveId" clId="{42D6D3F9-B9D9-40F6-990F-5A1F630036E5}" dt="2022-05-15T14:31:58.930" v="39" actId="26606"/>
          <ac:spMkLst>
            <pc:docMk/>
            <pc:sldMk cId="930838461" sldId="279"/>
            <ac:spMk id="2" creationId="{80620826-E39A-4D7F-A83D-6129819F3153}"/>
          </ac:spMkLst>
        </pc:spChg>
        <pc:spChg chg="del">
          <ac:chgData name="Sarah Gothard" userId="0e53f415fda5f162" providerId="LiveId" clId="{42D6D3F9-B9D9-40F6-990F-5A1F630036E5}" dt="2022-05-15T14:31:58.930" v="39" actId="26606"/>
          <ac:spMkLst>
            <pc:docMk/>
            <pc:sldMk cId="930838461" sldId="279"/>
            <ac:spMk id="3" creationId="{A864519C-80C8-4359-B15E-EE10E044E838}"/>
          </ac:spMkLst>
        </pc:spChg>
        <pc:spChg chg="mod ord">
          <ac:chgData name="Sarah Gothard" userId="0e53f415fda5f162" providerId="LiveId" clId="{42D6D3F9-B9D9-40F6-990F-5A1F630036E5}" dt="2022-05-15T14:31:58.930" v="39" actId="26606"/>
          <ac:spMkLst>
            <pc:docMk/>
            <pc:sldMk cId="930838461" sldId="279"/>
            <ac:spMk id="4" creationId="{430E2082-FE97-4E0B-940D-4757E2693DA2}"/>
          </ac:spMkLst>
        </pc:spChg>
        <pc:spChg chg="add">
          <ac:chgData name="Sarah Gothard" userId="0e53f415fda5f162" providerId="LiveId" clId="{42D6D3F9-B9D9-40F6-990F-5A1F630036E5}" dt="2022-05-15T14:31:58.930" v="39" actId="26606"/>
          <ac:spMkLst>
            <pc:docMk/>
            <pc:sldMk cId="930838461" sldId="279"/>
            <ac:spMk id="11" creationId="{32BC26D8-82FB-445E-AA49-62A77D7C1EE0}"/>
          </ac:spMkLst>
        </pc:spChg>
        <pc:spChg chg="add">
          <ac:chgData name="Sarah Gothard" userId="0e53f415fda5f162" providerId="LiveId" clId="{42D6D3F9-B9D9-40F6-990F-5A1F630036E5}" dt="2022-05-15T14:31:58.930" v="39" actId="26606"/>
          <ac:spMkLst>
            <pc:docMk/>
            <pc:sldMk cId="930838461" sldId="279"/>
            <ac:spMk id="13" creationId="{CB44330D-EA18-4254-AA95-EB49948539B8}"/>
          </ac:spMkLst>
        </pc:spChg>
        <pc:picChg chg="add mod">
          <ac:chgData name="Sarah Gothard" userId="0e53f415fda5f162" providerId="LiveId" clId="{42D6D3F9-B9D9-40F6-990F-5A1F630036E5}" dt="2022-05-15T14:31:58.930" v="39" actId="26606"/>
          <ac:picMkLst>
            <pc:docMk/>
            <pc:sldMk cId="930838461" sldId="279"/>
            <ac:picMk id="6" creationId="{A4E2D49A-AF93-435D-A054-8C5077C176B8}"/>
          </ac:picMkLst>
        </pc:picChg>
      </pc:sldChg>
      <pc:sldChg chg="addSp delSp modSp new mod setBg">
        <pc:chgData name="Sarah Gothard" userId="0e53f415fda5f162" providerId="LiveId" clId="{42D6D3F9-B9D9-40F6-990F-5A1F630036E5}" dt="2022-05-15T14:32:21.311" v="42" actId="26606"/>
        <pc:sldMkLst>
          <pc:docMk/>
          <pc:sldMk cId="3931637856" sldId="282"/>
        </pc:sldMkLst>
        <pc:spChg chg="del">
          <ac:chgData name="Sarah Gothard" userId="0e53f415fda5f162" providerId="LiveId" clId="{42D6D3F9-B9D9-40F6-990F-5A1F630036E5}" dt="2022-05-15T14:32:21.311" v="42" actId="26606"/>
          <ac:spMkLst>
            <pc:docMk/>
            <pc:sldMk cId="3931637856" sldId="282"/>
            <ac:spMk id="2" creationId="{A18C49EB-6A54-4235-84F6-3661FB82C385}"/>
          </ac:spMkLst>
        </pc:spChg>
        <pc:spChg chg="del">
          <ac:chgData name="Sarah Gothard" userId="0e53f415fda5f162" providerId="LiveId" clId="{42D6D3F9-B9D9-40F6-990F-5A1F630036E5}" dt="2022-05-15T14:32:21.311" v="42" actId="26606"/>
          <ac:spMkLst>
            <pc:docMk/>
            <pc:sldMk cId="3931637856" sldId="282"/>
            <ac:spMk id="3" creationId="{70A3D40C-C4E0-4499-B8ED-713E79ECE9F9}"/>
          </ac:spMkLst>
        </pc:spChg>
        <pc:spChg chg="mod ord">
          <ac:chgData name="Sarah Gothard" userId="0e53f415fda5f162" providerId="LiveId" clId="{42D6D3F9-B9D9-40F6-990F-5A1F630036E5}" dt="2022-05-15T14:32:21.311" v="42" actId="26606"/>
          <ac:spMkLst>
            <pc:docMk/>
            <pc:sldMk cId="3931637856" sldId="282"/>
            <ac:spMk id="4" creationId="{10AD0781-4ACA-4F83-B7AF-CA83DA793D2E}"/>
          </ac:spMkLst>
        </pc:spChg>
        <pc:spChg chg="add">
          <ac:chgData name="Sarah Gothard" userId="0e53f415fda5f162" providerId="LiveId" clId="{42D6D3F9-B9D9-40F6-990F-5A1F630036E5}" dt="2022-05-15T14:32:21.311" v="42" actId="26606"/>
          <ac:spMkLst>
            <pc:docMk/>
            <pc:sldMk cId="3931637856" sldId="282"/>
            <ac:spMk id="11" creationId="{32BC26D8-82FB-445E-AA49-62A77D7C1EE0}"/>
          </ac:spMkLst>
        </pc:spChg>
        <pc:spChg chg="add">
          <ac:chgData name="Sarah Gothard" userId="0e53f415fda5f162" providerId="LiveId" clId="{42D6D3F9-B9D9-40F6-990F-5A1F630036E5}" dt="2022-05-15T14:32:21.311" v="42" actId="26606"/>
          <ac:spMkLst>
            <pc:docMk/>
            <pc:sldMk cId="3931637856" sldId="282"/>
            <ac:spMk id="13" creationId="{CB44330D-EA18-4254-AA95-EB49948539B8}"/>
          </ac:spMkLst>
        </pc:spChg>
        <pc:picChg chg="add mod">
          <ac:chgData name="Sarah Gothard" userId="0e53f415fda5f162" providerId="LiveId" clId="{42D6D3F9-B9D9-40F6-990F-5A1F630036E5}" dt="2022-05-15T14:32:21.311" v="42" actId="26606"/>
          <ac:picMkLst>
            <pc:docMk/>
            <pc:sldMk cId="3931637856" sldId="282"/>
            <ac:picMk id="6" creationId="{913E918C-728B-49F9-98A8-BE4CAFE8F15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39508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8925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762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6431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4512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1810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603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755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9792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7900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1015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7839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268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3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658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 8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FB172E-601E-4258-AA96-F6B948357B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38383"/>
            <a:ext cx="10905066" cy="1581234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BE23B-5393-63D5-4930-0BF419D05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8837FBA-4282-481A-9812-672D88BBAC6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65943"/>
            <a:ext cx="12192000" cy="6126114"/>
          </a:xfrm>
          <a:prstGeom prst="rect">
            <a:avLst/>
          </a:prstGeom>
        </p:spPr>
      </p:pic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C2A53BCA-4EDB-0375-061A-93C5DA6F9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729349"/>
            <a:ext cx="4114800" cy="128651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52745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98F76A-E236-68BA-B60E-3D154FD479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5D7B2F2-9BD3-4312-BBFC-35F6AB79A04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91755"/>
            <a:ext cx="12192000" cy="6074490"/>
          </a:xfrm>
          <a:prstGeom prst="rect">
            <a:avLst/>
          </a:prstGeom>
        </p:spPr>
      </p:pic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AA28FD92-4016-1B6B-20E0-0D42833DA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729349"/>
            <a:ext cx="4114800" cy="128651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87270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DB53BE-417C-1FAD-C6ED-F0CFB56B5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35456BD-BAC5-4081-0750-7AD79E88013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418503"/>
            <a:ext cx="12192000" cy="6020993"/>
          </a:xfrm>
          <a:prstGeom prst="rect">
            <a:avLst/>
          </a:prstGeom>
        </p:spPr>
      </p:pic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BD896780-2C4A-DE24-B11A-AFF8702067C0}"/>
              </a:ext>
            </a:extLst>
          </p:cNvPr>
          <p:cNvSpPr txBox="1">
            <a:spLocks/>
          </p:cNvSpPr>
          <p:nvPr/>
        </p:nvSpPr>
        <p:spPr>
          <a:xfrm>
            <a:off x="4038600" y="6729349"/>
            <a:ext cx="4114800" cy="1286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98318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C23F1F-5431-F01B-DAD1-A5E50D142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4F137B5-E969-4425-B98C-159CCAA1930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503608"/>
            <a:ext cx="12192000" cy="5850783"/>
          </a:xfrm>
          <a:prstGeom prst="rect">
            <a:avLst/>
          </a:prstGeom>
        </p:spPr>
      </p:pic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6766996F-1226-723F-EB25-693FE6B2566D}"/>
              </a:ext>
            </a:extLst>
          </p:cNvPr>
          <p:cNvSpPr txBox="1">
            <a:spLocks/>
          </p:cNvSpPr>
          <p:nvPr/>
        </p:nvSpPr>
        <p:spPr>
          <a:xfrm>
            <a:off x="4038600" y="6729349"/>
            <a:ext cx="4114800" cy="1286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17577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E52388-602F-A846-0939-6FBF08879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4E2D49A-AF93-435D-A054-8C5077C176B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451984"/>
            <a:ext cx="12192000" cy="5954032"/>
          </a:xfrm>
          <a:prstGeom prst="rect">
            <a:avLst/>
          </a:prstGeom>
        </p:spPr>
      </p:pic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4E80ADB1-D170-46FF-1E66-339E6B565EF3}"/>
              </a:ext>
            </a:extLst>
          </p:cNvPr>
          <p:cNvSpPr txBox="1">
            <a:spLocks/>
          </p:cNvSpPr>
          <p:nvPr/>
        </p:nvSpPr>
        <p:spPr>
          <a:xfrm>
            <a:off x="4038600" y="6729349"/>
            <a:ext cx="4114800" cy="1286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4424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7FCB6-4608-4239-7F7F-56C6C12A4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13E918C-728B-49F9-98A8-BE4CAFE8F15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630744"/>
            <a:ext cx="12192000" cy="3596511"/>
          </a:xfrm>
          <a:prstGeom prst="rect">
            <a:avLst/>
          </a:prstGeom>
        </p:spPr>
      </p:pic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511BA782-8B19-EF00-9430-613326C6350E}"/>
              </a:ext>
            </a:extLst>
          </p:cNvPr>
          <p:cNvSpPr txBox="1">
            <a:spLocks/>
          </p:cNvSpPr>
          <p:nvPr/>
        </p:nvSpPr>
        <p:spPr>
          <a:xfrm>
            <a:off x="4038600" y="6729349"/>
            <a:ext cx="4114800" cy="1286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753044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2BF7AA-5A50-2B7E-2890-9BA201650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4">
            <a:extLst>
              <a:ext uri="{FF2B5EF4-FFF2-40B4-BE49-F238E27FC236}">
                <a16:creationId xmlns:a16="http://schemas.microsoft.com/office/drawing/2014/main" id="{6D5E14F4-4005-103A-C664-22FA9BAEF4C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418503"/>
            <a:ext cx="12192000" cy="6020993"/>
          </a:xfrm>
          <a:prstGeom prst="rect">
            <a:avLst/>
          </a:prstGeom>
        </p:spPr>
      </p:pic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5BBD0F95-95B5-7C22-D909-141601D6DC9E}"/>
              </a:ext>
            </a:extLst>
          </p:cNvPr>
          <p:cNvSpPr txBox="1">
            <a:spLocks/>
          </p:cNvSpPr>
          <p:nvPr/>
        </p:nvSpPr>
        <p:spPr>
          <a:xfrm>
            <a:off x="4038600" y="6729349"/>
            <a:ext cx="4114800" cy="1286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130214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234B8-5CC6-6871-4BE4-0AE4011444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4F137B5-E969-4425-B98C-159CCAA1930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503608"/>
            <a:ext cx="12192000" cy="5850783"/>
          </a:xfrm>
          <a:prstGeom prst="rect">
            <a:avLst/>
          </a:prstGeom>
        </p:spPr>
      </p:pic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12D190B-89FF-DC38-72AE-2B8D9C680E0D}"/>
              </a:ext>
            </a:extLst>
          </p:cNvPr>
          <p:cNvSpPr txBox="1">
            <a:spLocks/>
          </p:cNvSpPr>
          <p:nvPr/>
        </p:nvSpPr>
        <p:spPr>
          <a:xfrm>
            <a:off x="4038600" y="6729349"/>
            <a:ext cx="4114800" cy="1286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54595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D26BCAC-10A1-42A2-9B9D-FCB7369BCDF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83151"/>
            <a:ext cx="12192000" cy="6091697"/>
          </a:xfrm>
          <a:prstGeom prst="rect">
            <a:avLst/>
          </a:prstGeom>
        </p:spPr>
      </p:pic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FAE0B1D-B883-3BED-8F15-962EA2329A8D}"/>
              </a:ext>
            </a:extLst>
          </p:cNvPr>
          <p:cNvSpPr txBox="1">
            <a:spLocks/>
          </p:cNvSpPr>
          <p:nvPr/>
        </p:nvSpPr>
        <p:spPr>
          <a:xfrm>
            <a:off x="4038600" y="6729349"/>
            <a:ext cx="4114800" cy="1286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2A68E-F74E-75DE-0EA0-996D4D8FE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3C29E15D-1A62-4BD8-9BA0-0D1191F8D33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880263"/>
            <a:ext cx="12192000" cy="3097473"/>
          </a:xfrm>
          <a:prstGeom prst="rect">
            <a:avLst/>
          </a:prstGeom>
        </p:spPr>
      </p:pic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26AD4E39-E3AA-5686-E1C7-659F7DBB2B52}"/>
              </a:ext>
            </a:extLst>
          </p:cNvPr>
          <p:cNvSpPr txBox="1">
            <a:spLocks/>
          </p:cNvSpPr>
          <p:nvPr/>
        </p:nvSpPr>
        <p:spPr>
          <a:xfrm>
            <a:off x="4038600" y="6729349"/>
            <a:ext cx="4114800" cy="1286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97674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187427-35CB-5355-C03E-39D3485AB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4">
            <a:extLst>
              <a:ext uri="{FF2B5EF4-FFF2-40B4-BE49-F238E27FC236}">
                <a16:creationId xmlns:a16="http://schemas.microsoft.com/office/drawing/2014/main" id="{2E5C24BA-69E2-A288-C334-B3D5918093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18503"/>
            <a:ext cx="12192000" cy="6020993"/>
          </a:xfrm>
          <a:prstGeom prst="rect">
            <a:avLst/>
          </a:prstGeom>
        </p:spPr>
      </p:pic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A14200F7-5D63-E123-92BA-4CE40624C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729349"/>
            <a:ext cx="4114800" cy="128651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44907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7DEB98-D569-D381-17C0-CDD959BFC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4F137B5-E969-4425-B98C-159CCAA1930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503608"/>
            <a:ext cx="12192000" cy="5850783"/>
          </a:xfrm>
          <a:prstGeom prst="rect">
            <a:avLst/>
          </a:prstGeom>
        </p:spPr>
      </p:pic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9A673CB1-7E80-F662-8622-2A3052BF5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729349"/>
            <a:ext cx="4114800" cy="128651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97949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F2B424-4124-FEFA-72C6-31A8B87D4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09A0C0C-D405-43AB-A7A1-0829AA202A8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430473"/>
            <a:ext cx="12192000" cy="5997053"/>
          </a:xfrm>
          <a:prstGeom prst="rect">
            <a:avLst/>
          </a:prstGeom>
        </p:spPr>
      </p:pic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ADA16B5-A397-6136-CD9A-9B81AF2C1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729349"/>
            <a:ext cx="4114800" cy="128651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34420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3F7BC-6CB2-6735-913F-B3D76DA9B6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8C3FCAF-09C1-4E9E-A145-DBE9DA30AF8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533723"/>
            <a:ext cx="12192000" cy="5790554"/>
          </a:xfrm>
          <a:prstGeom prst="rect">
            <a:avLst/>
          </a:prstGeom>
        </p:spPr>
      </p:pic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53DAC52-8BD3-B2C8-53A5-47F80E71A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729349"/>
            <a:ext cx="4114800" cy="128651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82003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E97A3-D791-75CD-A7D1-E545995FA9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B8B1056-6EE0-8062-485D-FF05E7E39E4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418503"/>
            <a:ext cx="12192000" cy="6020993"/>
          </a:xfrm>
          <a:prstGeom prst="rect">
            <a:avLst/>
          </a:prstGeom>
        </p:spPr>
      </p:pic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FB5D1D27-20D8-46BF-E01B-3E100D65C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729349"/>
            <a:ext cx="4114800" cy="128651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62832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7DB78-AFED-C7E9-B2A3-4406015EA9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505D1D-CA0B-8144-AB5C-0EA225DD0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729349"/>
            <a:ext cx="4114800" cy="128651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4F137B5-E969-4425-B98C-159CCAA1930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503608"/>
            <a:ext cx="12192000" cy="5852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075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77</Words>
  <Application>Microsoft Office PowerPoint</Application>
  <PresentationFormat>Widescreen</PresentationFormat>
  <Paragraphs>19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29</cp:revision>
  <dcterms:created xsi:type="dcterms:W3CDTF">2020-12-27T20:40:58Z</dcterms:created>
  <dcterms:modified xsi:type="dcterms:W3CDTF">2025-11-15T01:12:19Z</dcterms:modified>
</cp:coreProperties>
</file>