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15"/>
  </p:notesMasterIdLst>
  <p:handoutMasterIdLst>
    <p:handoutMasterId r:id="rId16"/>
  </p:handoutMasterIdLst>
  <p:sldIdLst>
    <p:sldId id="273" r:id="rId2"/>
    <p:sldId id="259" r:id="rId3"/>
    <p:sldId id="260" r:id="rId4"/>
    <p:sldId id="272" r:id="rId5"/>
    <p:sldId id="261" r:id="rId6"/>
    <p:sldId id="263" r:id="rId7"/>
    <p:sldId id="264" r:id="rId8"/>
    <p:sldId id="265" r:id="rId9"/>
    <p:sldId id="267" r:id="rId10"/>
    <p:sldId id="271" r:id="rId11"/>
    <p:sldId id="268" r:id="rId12"/>
    <p:sldId id="269" r:id="rId13"/>
    <p:sldId id="27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363B75-01FB-4681-A108-ECD3E9278ADD}" v="36" dt="2020-02-15T01:59:05.488"/>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2449" autoAdjust="0"/>
  </p:normalViewPr>
  <p:slideViewPr>
    <p:cSldViewPr snapToGrid="0" showGuides="1">
      <p:cViewPr varScale="1">
        <p:scale>
          <a:sx n="66" d="100"/>
          <a:sy n="66" d="100"/>
        </p:scale>
        <p:origin x="930"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25450CBD-A2CF-4E2B-AE9B-8645E11C9482}"/>
    <pc:docChg chg="undo custSel addSld delSld modSld modMainMaster">
      <pc:chgData name="Sarah Gothard" userId="0e53f415fda5f162" providerId="LiveId" clId="{25450CBD-A2CF-4E2B-AE9B-8645E11C9482}" dt="2020-02-15T01:59:07.352" v="97" actId="2696"/>
      <pc:docMkLst>
        <pc:docMk/>
      </pc:docMkLst>
      <pc:sldChg chg="addSp delSp modSp del setBg">
        <pc:chgData name="Sarah Gothard" userId="0e53f415fda5f162" providerId="LiveId" clId="{25450CBD-A2CF-4E2B-AE9B-8645E11C9482}" dt="2020-02-15T01:59:07.352" v="97" actId="2696"/>
        <pc:sldMkLst>
          <pc:docMk/>
          <pc:sldMk cId="2211167003" sldId="257"/>
        </pc:sldMkLst>
        <pc:picChg chg="add del mod">
          <ac:chgData name="Sarah Gothard" userId="0e53f415fda5f162" providerId="LiveId" clId="{25450CBD-A2CF-4E2B-AE9B-8645E11C9482}" dt="2020-02-15T01:59:04.147" v="95"/>
          <ac:picMkLst>
            <pc:docMk/>
            <pc:sldMk cId="2211167003" sldId="257"/>
            <ac:picMk id="2" creationId="{65BBEE87-F555-4475-A15E-D7BF905A4137}"/>
          </ac:picMkLst>
        </pc:picChg>
        <pc:picChg chg="del">
          <ac:chgData name="Sarah Gothard" userId="0e53f415fda5f162" providerId="LiveId" clId="{25450CBD-A2CF-4E2B-AE9B-8645E11C9482}" dt="2020-02-15T01:28:39.477" v="0" actId="478"/>
          <ac:picMkLst>
            <pc:docMk/>
            <pc:sldMk cId="2211167003" sldId="257"/>
            <ac:picMk id="6" creationId="{7170C9DE-2787-493A-8D1C-FE21500F4BD8}"/>
          </ac:picMkLst>
        </pc:picChg>
      </pc:sldChg>
      <pc:sldChg chg="addSp delSp modSp del setBg">
        <pc:chgData name="Sarah Gothard" userId="0e53f415fda5f162" providerId="LiveId" clId="{25450CBD-A2CF-4E2B-AE9B-8645E11C9482}" dt="2020-02-15T01:41:09.603" v="69" actId="2696"/>
        <pc:sldMkLst>
          <pc:docMk/>
          <pc:sldMk cId="3648730301" sldId="258"/>
        </pc:sldMkLst>
        <pc:picChg chg="del">
          <ac:chgData name="Sarah Gothard" userId="0e53f415fda5f162" providerId="LiveId" clId="{25450CBD-A2CF-4E2B-AE9B-8645E11C9482}" dt="2020-02-15T01:28:51.335" v="4" actId="478"/>
          <ac:picMkLst>
            <pc:docMk/>
            <pc:sldMk cId="3648730301" sldId="258"/>
            <ac:picMk id="2" creationId="{EC562A1C-F8B6-43DB-8A97-2227B0A9256F}"/>
          </ac:picMkLst>
        </pc:picChg>
        <pc:picChg chg="add del mod">
          <ac:chgData name="Sarah Gothard" userId="0e53f415fda5f162" providerId="LiveId" clId="{25450CBD-A2CF-4E2B-AE9B-8645E11C9482}" dt="2020-02-15T01:33:17.703" v="26" actId="478"/>
          <ac:picMkLst>
            <pc:docMk/>
            <pc:sldMk cId="3648730301" sldId="258"/>
            <ac:picMk id="3" creationId="{46DC6848-DCC9-4AFC-A271-96F7A8ED4B7A}"/>
          </ac:picMkLst>
        </pc:picChg>
        <pc:picChg chg="add del mod">
          <ac:chgData name="Sarah Gothard" userId="0e53f415fda5f162" providerId="LiveId" clId="{25450CBD-A2CF-4E2B-AE9B-8645E11C9482}" dt="2020-02-15T01:40:47.749" v="63"/>
          <ac:picMkLst>
            <pc:docMk/>
            <pc:sldMk cId="3648730301" sldId="258"/>
            <ac:picMk id="5" creationId="{9A55194B-727D-44C5-9CC6-3C50C2D2B919}"/>
          </ac:picMkLst>
        </pc:picChg>
      </pc:sldChg>
      <pc:sldChg chg="addSp delSp setBg">
        <pc:chgData name="Sarah Gothard" userId="0e53f415fda5f162" providerId="LiveId" clId="{25450CBD-A2CF-4E2B-AE9B-8645E11C9482}" dt="2020-02-15T01:40:54.156" v="66"/>
        <pc:sldMkLst>
          <pc:docMk/>
          <pc:sldMk cId="406854814" sldId="259"/>
        </pc:sldMkLst>
        <pc:picChg chg="del">
          <ac:chgData name="Sarah Gothard" userId="0e53f415fda5f162" providerId="LiveId" clId="{25450CBD-A2CF-4E2B-AE9B-8645E11C9482}" dt="2020-02-15T01:28:53.115" v="5" actId="478"/>
          <ac:picMkLst>
            <pc:docMk/>
            <pc:sldMk cId="406854814" sldId="259"/>
            <ac:picMk id="5" creationId="{A0C30830-B1B9-4161-B243-A3CE6AF1ECA6}"/>
          </ac:picMkLst>
        </pc:picChg>
        <pc:picChg chg="add">
          <ac:chgData name="Sarah Gothard" userId="0e53f415fda5f162" providerId="LiveId" clId="{25450CBD-A2CF-4E2B-AE9B-8645E11C9482}" dt="2020-02-15T01:40:54.156" v="66"/>
          <ac:picMkLst>
            <pc:docMk/>
            <pc:sldMk cId="406854814" sldId="259"/>
            <ac:picMk id="6" creationId="{5C771C6D-133D-400E-AEC4-E14B1D4930F4}"/>
          </ac:picMkLst>
        </pc:picChg>
      </pc:sldChg>
      <pc:sldChg chg="addSp delSp modSp setBg">
        <pc:chgData name="Sarah Gothard" userId="0e53f415fda5f162" providerId="LiveId" clId="{25450CBD-A2CF-4E2B-AE9B-8645E11C9482}" dt="2020-02-15T01:51:28.647" v="72" actId="1076"/>
        <pc:sldMkLst>
          <pc:docMk/>
          <pc:sldMk cId="1567962184" sldId="260"/>
        </pc:sldMkLst>
        <pc:picChg chg="del mod">
          <ac:chgData name="Sarah Gothard" userId="0e53f415fda5f162" providerId="LiveId" clId="{25450CBD-A2CF-4E2B-AE9B-8645E11C9482}" dt="2020-02-15T01:28:54.539" v="7" actId="478"/>
          <ac:picMkLst>
            <pc:docMk/>
            <pc:sldMk cId="1567962184" sldId="260"/>
            <ac:picMk id="5" creationId="{24985DC0-306D-4D45-991D-61664B95C86B}"/>
          </ac:picMkLst>
        </pc:picChg>
        <pc:picChg chg="add mod">
          <ac:chgData name="Sarah Gothard" userId="0e53f415fda5f162" providerId="LiveId" clId="{25450CBD-A2CF-4E2B-AE9B-8645E11C9482}" dt="2020-02-15T01:51:28.647" v="72" actId="1076"/>
          <ac:picMkLst>
            <pc:docMk/>
            <pc:sldMk cId="1567962184" sldId="260"/>
            <ac:picMk id="6" creationId="{DDE87A31-364F-4663-81B5-21E6075F2116}"/>
          </ac:picMkLst>
        </pc:picChg>
      </pc:sldChg>
      <pc:sldChg chg="addSp delSp modSp setBg">
        <pc:chgData name="Sarah Gothard" userId="0e53f415fda5f162" providerId="LiveId" clId="{25450CBD-A2CF-4E2B-AE9B-8645E11C9482}" dt="2020-02-15T01:36:46.853" v="42"/>
        <pc:sldMkLst>
          <pc:docMk/>
          <pc:sldMk cId="326356735" sldId="261"/>
        </pc:sldMkLst>
        <pc:picChg chg="add mod">
          <ac:chgData name="Sarah Gothard" userId="0e53f415fda5f162" providerId="LiveId" clId="{25450CBD-A2CF-4E2B-AE9B-8645E11C9482}" dt="2020-02-15T01:34:40.035" v="32" actId="1076"/>
          <ac:picMkLst>
            <pc:docMk/>
            <pc:sldMk cId="326356735" sldId="261"/>
            <ac:picMk id="5" creationId="{2666EDF7-26ED-4C1E-B830-FDD23692CDF0}"/>
          </ac:picMkLst>
        </pc:picChg>
        <pc:picChg chg="del">
          <ac:chgData name="Sarah Gothard" userId="0e53f415fda5f162" providerId="LiveId" clId="{25450CBD-A2CF-4E2B-AE9B-8645E11C9482}" dt="2020-02-15T01:28:56.359" v="8" actId="478"/>
          <ac:picMkLst>
            <pc:docMk/>
            <pc:sldMk cId="326356735" sldId="261"/>
            <ac:picMk id="7" creationId="{72782406-D3C9-4473-A962-791E09F60847}"/>
          </ac:picMkLst>
        </pc:picChg>
      </pc:sldChg>
      <pc:sldChg chg="addSp delSp modSp add del setBg">
        <pc:chgData name="Sarah Gothard" userId="0e53f415fda5f162" providerId="LiveId" clId="{25450CBD-A2CF-4E2B-AE9B-8645E11C9482}" dt="2020-02-15T01:57:03.603" v="83" actId="1076"/>
        <pc:sldMkLst>
          <pc:docMk/>
          <pc:sldMk cId="617699699" sldId="263"/>
        </pc:sldMkLst>
        <pc:picChg chg="del">
          <ac:chgData name="Sarah Gothard" userId="0e53f415fda5f162" providerId="LiveId" clId="{25450CBD-A2CF-4E2B-AE9B-8645E11C9482}" dt="2020-02-15T01:28:58.233" v="9" actId="478"/>
          <ac:picMkLst>
            <pc:docMk/>
            <pc:sldMk cId="617699699" sldId="263"/>
            <ac:picMk id="5" creationId="{FE742D79-DC46-4043-A1FA-BF46F5B6ABD7}"/>
          </ac:picMkLst>
        </pc:picChg>
        <pc:picChg chg="add mod">
          <ac:chgData name="Sarah Gothard" userId="0e53f415fda5f162" providerId="LiveId" clId="{25450CBD-A2CF-4E2B-AE9B-8645E11C9482}" dt="2020-02-15T01:57:03.603" v="83" actId="1076"/>
          <ac:picMkLst>
            <pc:docMk/>
            <pc:sldMk cId="617699699" sldId="263"/>
            <ac:picMk id="6" creationId="{E74A50A6-86C0-4EC0-9BAE-26B0CAD4CAD4}"/>
          </ac:picMkLst>
        </pc:picChg>
      </pc:sldChg>
      <pc:sldChg chg="addSp delSp modSp setBg">
        <pc:chgData name="Sarah Gothard" userId="0e53f415fda5f162" providerId="LiveId" clId="{25450CBD-A2CF-4E2B-AE9B-8645E11C9482}" dt="2020-02-15T01:55:10.692" v="78"/>
        <pc:sldMkLst>
          <pc:docMk/>
          <pc:sldMk cId="2775675811" sldId="264"/>
        </pc:sldMkLst>
        <pc:picChg chg="add">
          <ac:chgData name="Sarah Gothard" userId="0e53f415fda5f162" providerId="LiveId" clId="{25450CBD-A2CF-4E2B-AE9B-8645E11C9482}" dt="2020-02-15T01:55:10.692" v="78"/>
          <ac:picMkLst>
            <pc:docMk/>
            <pc:sldMk cId="2775675811" sldId="264"/>
            <ac:picMk id="6" creationId="{88C794A4-1CFD-47DF-AC15-A7D893DE0614}"/>
          </ac:picMkLst>
        </pc:picChg>
        <pc:picChg chg="del mod">
          <ac:chgData name="Sarah Gothard" userId="0e53f415fda5f162" providerId="LiveId" clId="{25450CBD-A2CF-4E2B-AE9B-8645E11C9482}" dt="2020-02-15T01:30:05.386" v="13" actId="478"/>
          <ac:picMkLst>
            <pc:docMk/>
            <pc:sldMk cId="2775675811" sldId="264"/>
            <ac:picMk id="7" creationId="{7C7F0B66-3C86-452E-A0D8-D028AA59F18E}"/>
          </ac:picMkLst>
        </pc:picChg>
      </pc:sldChg>
      <pc:sldChg chg="addSp delSp modSp setBg">
        <pc:chgData name="Sarah Gothard" userId="0e53f415fda5f162" providerId="LiveId" clId="{25450CBD-A2CF-4E2B-AE9B-8645E11C9482}" dt="2020-02-15T01:36:46.853" v="42"/>
        <pc:sldMkLst>
          <pc:docMk/>
          <pc:sldMk cId="1611264542" sldId="265"/>
        </pc:sldMkLst>
        <pc:picChg chg="del mod">
          <ac:chgData name="Sarah Gothard" userId="0e53f415fda5f162" providerId="LiveId" clId="{25450CBD-A2CF-4E2B-AE9B-8645E11C9482}" dt="2020-02-15T01:30:07.314" v="15" actId="478"/>
          <ac:picMkLst>
            <pc:docMk/>
            <pc:sldMk cId="1611264542" sldId="265"/>
            <ac:picMk id="5" creationId="{056DDBFA-06BB-413D-944E-BD06857B638F}"/>
          </ac:picMkLst>
        </pc:picChg>
        <pc:picChg chg="add mod">
          <ac:chgData name="Sarah Gothard" userId="0e53f415fda5f162" providerId="LiveId" clId="{25450CBD-A2CF-4E2B-AE9B-8645E11C9482}" dt="2020-02-15T01:36:12.216" v="38" actId="1076"/>
          <ac:picMkLst>
            <pc:docMk/>
            <pc:sldMk cId="1611264542" sldId="265"/>
            <ac:picMk id="6" creationId="{86C81883-EB75-4F54-9891-709E1064AFBC}"/>
          </ac:picMkLst>
        </pc:picChg>
      </pc:sldChg>
      <pc:sldChg chg="addSp delSp modSp setBg">
        <pc:chgData name="Sarah Gothard" userId="0e53f415fda5f162" providerId="LiveId" clId="{25450CBD-A2CF-4E2B-AE9B-8645E11C9482}" dt="2020-02-15T01:57:46.269" v="86" actId="1076"/>
        <pc:sldMkLst>
          <pc:docMk/>
          <pc:sldMk cId="4219088957" sldId="267"/>
        </pc:sldMkLst>
        <pc:picChg chg="del">
          <ac:chgData name="Sarah Gothard" userId="0e53f415fda5f162" providerId="LiveId" clId="{25450CBD-A2CF-4E2B-AE9B-8645E11C9482}" dt="2020-02-15T01:30:09.545" v="16" actId="478"/>
          <ac:picMkLst>
            <pc:docMk/>
            <pc:sldMk cId="4219088957" sldId="267"/>
            <ac:picMk id="5" creationId="{F465A3F0-4568-4495-94D0-C2331117CF5F}"/>
          </ac:picMkLst>
        </pc:picChg>
        <pc:picChg chg="add mod">
          <ac:chgData name="Sarah Gothard" userId="0e53f415fda5f162" providerId="LiveId" clId="{25450CBD-A2CF-4E2B-AE9B-8645E11C9482}" dt="2020-02-15T01:57:46.269" v="86" actId="1076"/>
          <ac:picMkLst>
            <pc:docMk/>
            <pc:sldMk cId="4219088957" sldId="267"/>
            <ac:picMk id="6" creationId="{31D5DBF4-161D-4F55-826D-8B6505FBAF49}"/>
          </ac:picMkLst>
        </pc:picChg>
      </pc:sldChg>
      <pc:sldChg chg="addSp delSp modSp setBg">
        <pc:chgData name="Sarah Gothard" userId="0e53f415fda5f162" providerId="LiveId" clId="{25450CBD-A2CF-4E2B-AE9B-8645E11C9482}" dt="2020-02-15T01:39:40.200" v="49" actId="1076"/>
        <pc:sldMkLst>
          <pc:docMk/>
          <pc:sldMk cId="1737405121" sldId="268"/>
        </pc:sldMkLst>
        <pc:picChg chg="add mod">
          <ac:chgData name="Sarah Gothard" userId="0e53f415fda5f162" providerId="LiveId" clId="{25450CBD-A2CF-4E2B-AE9B-8645E11C9482}" dt="2020-02-15T01:39:40.200" v="49" actId="1076"/>
          <ac:picMkLst>
            <pc:docMk/>
            <pc:sldMk cId="1737405121" sldId="268"/>
            <ac:picMk id="5" creationId="{921E74BC-6DB9-4A2B-82C7-2DB555C642BA}"/>
          </ac:picMkLst>
        </pc:picChg>
        <pc:picChg chg="del">
          <ac:chgData name="Sarah Gothard" userId="0e53f415fda5f162" providerId="LiveId" clId="{25450CBD-A2CF-4E2B-AE9B-8645E11C9482}" dt="2020-02-15T01:30:11.013" v="17" actId="478"/>
          <ac:picMkLst>
            <pc:docMk/>
            <pc:sldMk cId="1737405121" sldId="268"/>
            <ac:picMk id="7" creationId="{1D531ED0-002A-4ED0-8993-31CD1A531C7C}"/>
          </ac:picMkLst>
        </pc:picChg>
      </pc:sldChg>
      <pc:sldChg chg="addSp modSp add setBg">
        <pc:chgData name="Sarah Gothard" userId="0e53f415fda5f162" providerId="LiveId" clId="{25450CBD-A2CF-4E2B-AE9B-8645E11C9482}" dt="2020-02-15T01:58:34.705" v="89" actId="1076"/>
        <pc:sldMkLst>
          <pc:docMk/>
          <pc:sldMk cId="665772949" sldId="269"/>
        </pc:sldMkLst>
        <pc:picChg chg="add mod">
          <ac:chgData name="Sarah Gothard" userId="0e53f415fda5f162" providerId="LiveId" clId="{25450CBD-A2CF-4E2B-AE9B-8645E11C9482}" dt="2020-02-15T01:58:34.705" v="89" actId="1076"/>
          <ac:picMkLst>
            <pc:docMk/>
            <pc:sldMk cId="665772949" sldId="269"/>
            <ac:picMk id="5" creationId="{4FCA0FDD-0C4C-4B84-B340-CFE990B29422}"/>
          </ac:picMkLst>
        </pc:picChg>
      </pc:sldChg>
      <pc:sldChg chg="add del setBg">
        <pc:chgData name="Sarah Gothard" userId="0e53f415fda5f162" providerId="LiveId" clId="{25450CBD-A2CF-4E2B-AE9B-8645E11C9482}" dt="2020-02-15T01:36:58.009" v="44" actId="2696"/>
        <pc:sldMkLst>
          <pc:docMk/>
          <pc:sldMk cId="2975098889" sldId="270"/>
        </pc:sldMkLst>
      </pc:sldChg>
      <pc:sldChg chg="addSp add">
        <pc:chgData name="Sarah Gothard" userId="0e53f415fda5f162" providerId="LiveId" clId="{25450CBD-A2CF-4E2B-AE9B-8645E11C9482}" dt="2020-02-15T01:55:17.089" v="80"/>
        <pc:sldMkLst>
          <pc:docMk/>
          <pc:sldMk cId="3264253485" sldId="270"/>
        </pc:sldMkLst>
        <pc:picChg chg="add">
          <ac:chgData name="Sarah Gothard" userId="0e53f415fda5f162" providerId="LiveId" clId="{25450CBD-A2CF-4E2B-AE9B-8645E11C9482}" dt="2020-02-15T01:55:17.089" v="80"/>
          <ac:picMkLst>
            <pc:docMk/>
            <pc:sldMk cId="3264253485" sldId="270"/>
            <ac:picMk id="5" creationId="{058A2C39-201F-4738-BED7-B112F3569DAF}"/>
          </ac:picMkLst>
        </pc:picChg>
      </pc:sldChg>
      <pc:sldChg chg="add del setBg">
        <pc:chgData name="Sarah Gothard" userId="0e53f415fda5f162" providerId="LiveId" clId="{25450CBD-A2CF-4E2B-AE9B-8645E11C9482}" dt="2020-02-15T01:36:57.324" v="43" actId="2696"/>
        <pc:sldMkLst>
          <pc:docMk/>
          <pc:sldMk cId="2242185373" sldId="271"/>
        </pc:sldMkLst>
      </pc:sldChg>
      <pc:sldChg chg="addSp add setBg">
        <pc:chgData name="Sarah Gothard" userId="0e53f415fda5f162" providerId="LiveId" clId="{25450CBD-A2CF-4E2B-AE9B-8645E11C9482}" dt="2020-02-15T01:55:14.328" v="79"/>
        <pc:sldMkLst>
          <pc:docMk/>
          <pc:sldMk cId="2276385809" sldId="271"/>
        </pc:sldMkLst>
        <pc:picChg chg="add">
          <ac:chgData name="Sarah Gothard" userId="0e53f415fda5f162" providerId="LiveId" clId="{25450CBD-A2CF-4E2B-AE9B-8645E11C9482}" dt="2020-02-15T01:55:14.328" v="79"/>
          <ac:picMkLst>
            <pc:docMk/>
            <pc:sldMk cId="2276385809" sldId="271"/>
            <ac:picMk id="5" creationId="{F254C51A-B94A-4593-AE0B-7AFBEA627166}"/>
          </ac:picMkLst>
        </pc:picChg>
      </pc:sldChg>
      <pc:sldChg chg="addSp modSp add">
        <pc:chgData name="Sarah Gothard" userId="0e53f415fda5f162" providerId="LiveId" clId="{25450CBD-A2CF-4E2B-AE9B-8645E11C9482}" dt="2020-02-15T01:54:53.810" v="77" actId="1076"/>
        <pc:sldMkLst>
          <pc:docMk/>
          <pc:sldMk cId="2288010534" sldId="272"/>
        </pc:sldMkLst>
        <pc:picChg chg="add mod">
          <ac:chgData name="Sarah Gothard" userId="0e53f415fda5f162" providerId="LiveId" clId="{25450CBD-A2CF-4E2B-AE9B-8645E11C9482}" dt="2020-02-15T01:54:53.810" v="77" actId="1076"/>
          <ac:picMkLst>
            <pc:docMk/>
            <pc:sldMk cId="2288010534" sldId="272"/>
            <ac:picMk id="5" creationId="{80F4BFEA-C021-4EE8-B69A-696BFE917A4B}"/>
          </ac:picMkLst>
        </pc:picChg>
      </pc:sldChg>
      <pc:sldChg chg="addSp delSp add del">
        <pc:chgData name="Sarah Gothard" userId="0e53f415fda5f162" providerId="LiveId" clId="{25450CBD-A2CF-4E2B-AE9B-8645E11C9482}" dt="2020-02-15T01:41:00.455" v="67" actId="2696"/>
        <pc:sldMkLst>
          <pc:docMk/>
          <pc:sldMk cId="2511495265" sldId="272"/>
        </pc:sldMkLst>
        <pc:spChg chg="del">
          <ac:chgData name="Sarah Gothard" userId="0e53f415fda5f162" providerId="LiveId" clId="{25450CBD-A2CF-4E2B-AE9B-8645E11C9482}" dt="2020-02-15T01:40:42.866" v="61" actId="478"/>
          <ac:spMkLst>
            <pc:docMk/>
            <pc:sldMk cId="2511495265" sldId="272"/>
            <ac:spMk id="2" creationId="{B8AF55C5-D6AF-41C9-B032-3E894AC460B3}"/>
          </ac:spMkLst>
        </pc:spChg>
        <pc:spChg chg="del">
          <ac:chgData name="Sarah Gothard" userId="0e53f415fda5f162" providerId="LiveId" clId="{25450CBD-A2CF-4E2B-AE9B-8645E11C9482}" dt="2020-02-15T01:40:44.948" v="62" actId="478"/>
          <ac:spMkLst>
            <pc:docMk/>
            <pc:sldMk cId="2511495265" sldId="272"/>
            <ac:spMk id="3" creationId="{9590CCA3-E671-4793-9EA9-DED98D08C95E}"/>
          </ac:spMkLst>
        </pc:spChg>
        <pc:picChg chg="add del">
          <ac:chgData name="Sarah Gothard" userId="0e53f415fda5f162" providerId="LiveId" clId="{25450CBD-A2CF-4E2B-AE9B-8645E11C9482}" dt="2020-02-15T01:40:51.111" v="65"/>
          <ac:picMkLst>
            <pc:docMk/>
            <pc:sldMk cId="2511495265" sldId="272"/>
            <ac:picMk id="5" creationId="{BDACECC6-47FD-46DE-802A-D908505ED2F9}"/>
          </ac:picMkLst>
        </pc:picChg>
      </pc:sldChg>
      <pc:sldChg chg="addSp delSp add modNotesTx">
        <pc:chgData name="Sarah Gothard" userId="0e53f415fda5f162" providerId="LiveId" clId="{25450CBD-A2CF-4E2B-AE9B-8645E11C9482}" dt="2020-02-15T01:59:05.487" v="96"/>
        <pc:sldMkLst>
          <pc:docMk/>
          <pc:sldMk cId="4222139619" sldId="273"/>
        </pc:sldMkLst>
        <pc:spChg chg="del">
          <ac:chgData name="Sarah Gothard" userId="0e53f415fda5f162" providerId="LiveId" clId="{25450CBD-A2CF-4E2B-AE9B-8645E11C9482}" dt="2020-02-15T01:58:47.181" v="91" actId="478"/>
          <ac:spMkLst>
            <pc:docMk/>
            <pc:sldMk cId="4222139619" sldId="273"/>
            <ac:spMk id="2" creationId="{8AB889FE-92A4-4991-9933-3B4EBB30CC97}"/>
          </ac:spMkLst>
        </pc:spChg>
        <pc:spChg chg="del">
          <ac:chgData name="Sarah Gothard" userId="0e53f415fda5f162" providerId="LiveId" clId="{25450CBD-A2CF-4E2B-AE9B-8645E11C9482}" dt="2020-02-15T01:58:48.369" v="92" actId="478"/>
          <ac:spMkLst>
            <pc:docMk/>
            <pc:sldMk cId="4222139619" sldId="273"/>
            <ac:spMk id="3" creationId="{61087A42-E4CD-428C-BFB6-1F21CE0E92C3}"/>
          </ac:spMkLst>
        </pc:spChg>
        <pc:spChg chg="add">
          <ac:chgData name="Sarah Gothard" userId="0e53f415fda5f162" providerId="LiveId" clId="{25450CBD-A2CF-4E2B-AE9B-8645E11C9482}" dt="2020-02-15T01:58:53.853" v="93"/>
          <ac:spMkLst>
            <pc:docMk/>
            <pc:sldMk cId="4222139619" sldId="273"/>
            <ac:spMk id="5" creationId="{83FA8688-947E-4A0E-A466-DABB3E9BCF27}"/>
          </ac:spMkLst>
        </pc:spChg>
        <pc:picChg chg="add">
          <ac:chgData name="Sarah Gothard" userId="0e53f415fda5f162" providerId="LiveId" clId="{25450CBD-A2CF-4E2B-AE9B-8645E11C9482}" dt="2020-02-15T01:59:05.487" v="96"/>
          <ac:picMkLst>
            <pc:docMk/>
            <pc:sldMk cId="4222139619" sldId="273"/>
            <ac:picMk id="6" creationId="{33071829-5C6F-4770-8B96-9E0E8B48BFAB}"/>
          </ac:picMkLst>
        </pc:picChg>
      </pc:sldChg>
      <pc:sldMasterChg chg="setBg modSldLayout">
        <pc:chgData name="Sarah Gothard" userId="0e53f415fda5f162" providerId="LiveId" clId="{25450CBD-A2CF-4E2B-AE9B-8645E11C9482}" dt="2020-02-15T01:40:21.025" v="56"/>
        <pc:sldMasterMkLst>
          <pc:docMk/>
          <pc:sldMasterMk cId="1460763405" sldId="2147483750"/>
        </pc:sldMasterMkLst>
        <pc:sldLayoutChg chg="setBg">
          <pc:chgData name="Sarah Gothard" userId="0e53f415fda5f162" providerId="LiveId" clId="{25450CBD-A2CF-4E2B-AE9B-8645E11C9482}" dt="2020-02-15T01:40:21.025" v="56"/>
          <pc:sldLayoutMkLst>
            <pc:docMk/>
            <pc:sldMasterMk cId="1460763405" sldId="2147483750"/>
            <pc:sldLayoutMk cId="1398688360" sldId="2147483751"/>
          </pc:sldLayoutMkLst>
        </pc:sldLayoutChg>
        <pc:sldLayoutChg chg="setBg">
          <pc:chgData name="Sarah Gothard" userId="0e53f415fda5f162" providerId="LiveId" clId="{25450CBD-A2CF-4E2B-AE9B-8645E11C9482}" dt="2020-02-15T01:40:21.025" v="56"/>
          <pc:sldLayoutMkLst>
            <pc:docMk/>
            <pc:sldMasterMk cId="1460763405" sldId="2147483750"/>
            <pc:sldLayoutMk cId="568759808" sldId="2147483752"/>
          </pc:sldLayoutMkLst>
        </pc:sldLayoutChg>
        <pc:sldLayoutChg chg="setBg">
          <pc:chgData name="Sarah Gothard" userId="0e53f415fda5f162" providerId="LiveId" clId="{25450CBD-A2CF-4E2B-AE9B-8645E11C9482}" dt="2020-02-15T01:40:21.025" v="56"/>
          <pc:sldLayoutMkLst>
            <pc:docMk/>
            <pc:sldMasterMk cId="1460763405" sldId="2147483750"/>
            <pc:sldLayoutMk cId="3597807767" sldId="2147483753"/>
          </pc:sldLayoutMkLst>
        </pc:sldLayoutChg>
        <pc:sldLayoutChg chg="setBg">
          <pc:chgData name="Sarah Gothard" userId="0e53f415fda5f162" providerId="LiveId" clId="{25450CBD-A2CF-4E2B-AE9B-8645E11C9482}" dt="2020-02-15T01:40:21.025" v="56"/>
          <pc:sldLayoutMkLst>
            <pc:docMk/>
            <pc:sldMasterMk cId="1460763405" sldId="2147483750"/>
            <pc:sldLayoutMk cId="3337308040" sldId="2147483754"/>
          </pc:sldLayoutMkLst>
        </pc:sldLayoutChg>
        <pc:sldLayoutChg chg="setBg">
          <pc:chgData name="Sarah Gothard" userId="0e53f415fda5f162" providerId="LiveId" clId="{25450CBD-A2CF-4E2B-AE9B-8645E11C9482}" dt="2020-02-15T01:40:21.025" v="56"/>
          <pc:sldLayoutMkLst>
            <pc:docMk/>
            <pc:sldMasterMk cId="1460763405" sldId="2147483750"/>
            <pc:sldLayoutMk cId="2281150815" sldId="2147483755"/>
          </pc:sldLayoutMkLst>
        </pc:sldLayoutChg>
        <pc:sldLayoutChg chg="setBg">
          <pc:chgData name="Sarah Gothard" userId="0e53f415fda5f162" providerId="LiveId" clId="{25450CBD-A2CF-4E2B-AE9B-8645E11C9482}" dt="2020-02-15T01:40:21.025" v="56"/>
          <pc:sldLayoutMkLst>
            <pc:docMk/>
            <pc:sldMasterMk cId="1460763405" sldId="2147483750"/>
            <pc:sldLayoutMk cId="3813766858" sldId="2147483756"/>
          </pc:sldLayoutMkLst>
        </pc:sldLayoutChg>
        <pc:sldLayoutChg chg="setBg">
          <pc:chgData name="Sarah Gothard" userId="0e53f415fda5f162" providerId="LiveId" clId="{25450CBD-A2CF-4E2B-AE9B-8645E11C9482}" dt="2020-02-15T01:40:21.025" v="56"/>
          <pc:sldLayoutMkLst>
            <pc:docMk/>
            <pc:sldMasterMk cId="1460763405" sldId="2147483750"/>
            <pc:sldLayoutMk cId="2376311904" sldId="2147483757"/>
          </pc:sldLayoutMkLst>
        </pc:sldLayoutChg>
        <pc:sldLayoutChg chg="setBg">
          <pc:chgData name="Sarah Gothard" userId="0e53f415fda5f162" providerId="LiveId" clId="{25450CBD-A2CF-4E2B-AE9B-8645E11C9482}" dt="2020-02-15T01:40:21.025" v="56"/>
          <pc:sldLayoutMkLst>
            <pc:docMk/>
            <pc:sldMasterMk cId="1460763405" sldId="2147483750"/>
            <pc:sldLayoutMk cId="1752889466" sldId="2147483758"/>
          </pc:sldLayoutMkLst>
        </pc:sldLayoutChg>
        <pc:sldLayoutChg chg="setBg">
          <pc:chgData name="Sarah Gothard" userId="0e53f415fda5f162" providerId="LiveId" clId="{25450CBD-A2CF-4E2B-AE9B-8645E11C9482}" dt="2020-02-15T01:40:21.025" v="56"/>
          <pc:sldLayoutMkLst>
            <pc:docMk/>
            <pc:sldMasterMk cId="1460763405" sldId="2147483750"/>
            <pc:sldLayoutMk cId="628399684" sldId="2147483759"/>
          </pc:sldLayoutMkLst>
        </pc:sldLayoutChg>
        <pc:sldLayoutChg chg="setBg">
          <pc:chgData name="Sarah Gothard" userId="0e53f415fda5f162" providerId="LiveId" clId="{25450CBD-A2CF-4E2B-AE9B-8645E11C9482}" dt="2020-02-15T01:40:21.025" v="56"/>
          <pc:sldLayoutMkLst>
            <pc:docMk/>
            <pc:sldMasterMk cId="1460763405" sldId="2147483750"/>
            <pc:sldLayoutMk cId="4282014957" sldId="2147483760"/>
          </pc:sldLayoutMkLst>
        </pc:sldLayoutChg>
        <pc:sldLayoutChg chg="setBg">
          <pc:chgData name="Sarah Gothard" userId="0e53f415fda5f162" providerId="LiveId" clId="{25450CBD-A2CF-4E2B-AE9B-8645E11C9482}" dt="2020-02-15T01:40:21.025" v="56"/>
          <pc:sldLayoutMkLst>
            <pc:docMk/>
            <pc:sldMasterMk cId="1460763405" sldId="2147483750"/>
            <pc:sldLayoutMk cId="1502763198" sldId="2147483761"/>
          </pc:sldLayoutMkLst>
        </pc:sldLayoutChg>
        <pc:sldLayoutChg chg="setBg">
          <pc:chgData name="Sarah Gothard" userId="0e53f415fda5f162" providerId="LiveId" clId="{25450CBD-A2CF-4E2B-AE9B-8645E11C9482}" dt="2020-02-15T01:40:21.025" v="56"/>
          <pc:sldLayoutMkLst>
            <pc:docMk/>
            <pc:sldMasterMk cId="1460763405" sldId="2147483750"/>
            <pc:sldLayoutMk cId="3951651492" sldId="2147483762"/>
          </pc:sldLayoutMkLst>
        </pc:sldLayoutChg>
        <pc:sldLayoutChg chg="setBg">
          <pc:chgData name="Sarah Gothard" userId="0e53f415fda5f162" providerId="LiveId" clId="{25450CBD-A2CF-4E2B-AE9B-8645E11C9482}" dt="2020-02-15T01:40:21.025" v="56"/>
          <pc:sldLayoutMkLst>
            <pc:docMk/>
            <pc:sldMasterMk cId="1460763405" sldId="2147483750"/>
            <pc:sldLayoutMk cId="3671895789" sldId="2147483763"/>
          </pc:sldLayoutMkLst>
        </pc:sldLayoutChg>
        <pc:sldLayoutChg chg="setBg">
          <pc:chgData name="Sarah Gothard" userId="0e53f415fda5f162" providerId="LiveId" clId="{25450CBD-A2CF-4E2B-AE9B-8645E11C9482}" dt="2020-02-15T01:40:21.025" v="56"/>
          <pc:sldLayoutMkLst>
            <pc:docMk/>
            <pc:sldMasterMk cId="1460763405" sldId="2147483750"/>
            <pc:sldLayoutMk cId="2412738346" sldId="2147483764"/>
          </pc:sldLayoutMkLst>
        </pc:sldLayoutChg>
        <pc:sldLayoutChg chg="setBg">
          <pc:chgData name="Sarah Gothard" userId="0e53f415fda5f162" providerId="LiveId" clId="{25450CBD-A2CF-4E2B-AE9B-8645E11C9482}" dt="2020-02-15T01:40:21.025" v="56"/>
          <pc:sldLayoutMkLst>
            <pc:docMk/>
            <pc:sldMasterMk cId="1460763405" sldId="2147483750"/>
            <pc:sldLayoutMk cId="3712839758" sldId="2147483765"/>
          </pc:sldLayoutMkLst>
        </pc:sldLayoutChg>
        <pc:sldLayoutChg chg="setBg">
          <pc:chgData name="Sarah Gothard" userId="0e53f415fda5f162" providerId="LiveId" clId="{25450CBD-A2CF-4E2B-AE9B-8645E11C9482}" dt="2020-02-15T01:40:21.025" v="56"/>
          <pc:sldLayoutMkLst>
            <pc:docMk/>
            <pc:sldMasterMk cId="1460763405" sldId="2147483750"/>
            <pc:sldLayoutMk cId="3549304446" sldId="2147483766"/>
          </pc:sldLayoutMkLst>
        </pc:sldLayoutChg>
        <pc:sldLayoutChg chg="setBg">
          <pc:chgData name="Sarah Gothard" userId="0e53f415fda5f162" providerId="LiveId" clId="{25450CBD-A2CF-4E2B-AE9B-8645E11C9482}" dt="2020-02-15T01:40:21.025" v="56"/>
          <pc:sldLayoutMkLst>
            <pc:docMk/>
            <pc:sldMasterMk cId="1460763405" sldId="2147483750"/>
            <pc:sldLayoutMk cId="75984876" sldId="2147483767"/>
          </pc:sldLayoutMkLst>
        </pc:sldLayoutChg>
        <pc:sldLayoutChg chg="setBg">
          <pc:chgData name="Sarah Gothard" userId="0e53f415fda5f162" providerId="LiveId" clId="{25450CBD-A2CF-4E2B-AE9B-8645E11C9482}" dt="2020-02-15T01:40:21.025" v="56"/>
          <pc:sldLayoutMkLst>
            <pc:docMk/>
            <pc:sldMasterMk cId="1460763405" sldId="2147483750"/>
            <pc:sldLayoutMk cId="4083862001" sldId="214748376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2/14/2020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dirty="0"/>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2/14/2020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dirty="0"/>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dirty="0"/>
          </a:p>
        </p:txBody>
      </p:sp>
    </p:spTree>
    <p:extLst>
      <p:ext uri="{BB962C8B-B14F-4D97-AF65-F5344CB8AC3E}">
        <p14:creationId xmlns:p14="http://schemas.microsoft.com/office/powerpoint/2010/main" val="2711026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398688360"/>
      </p:ext>
    </p:extLst>
  </p:cSld>
  <p:clrMapOvr>
    <a:masterClrMapping/>
  </p:clrMapOvr>
  <p:hf sldNum="0" hd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2/14/2020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28201495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2/14/2020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50276319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2/14/2020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51651492"/>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2/14/2020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671895789"/>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2/14/2020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2412738346"/>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2/14/2020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71283975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2/14/2020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49304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2/14/2020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7598487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F1B597-F26C-4EAF-A163-38755C5479C0}" type="datetime1">
              <a:rPr lang="en-US" smtClean="0"/>
              <a:t>2/14/2020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083862001"/>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dirty="0"/>
              <a:t>Public Domain</a:t>
            </a:r>
          </a:p>
        </p:txBody>
      </p:sp>
    </p:spTree>
    <p:extLst>
      <p:ext uri="{BB962C8B-B14F-4D97-AF65-F5344CB8AC3E}">
        <p14:creationId xmlns:p14="http://schemas.microsoft.com/office/powerpoint/2010/main" val="568759808"/>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2/14/2020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9780776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2/14/2020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337308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2/14/2020</a:t>
            </a:fld>
            <a:endParaRPr lang="en-US" dirty="0"/>
          </a:p>
        </p:txBody>
      </p:sp>
      <p:sp>
        <p:nvSpPr>
          <p:cNvPr id="8" name="Footer Placeholder 7"/>
          <p:cNvSpPr>
            <a:spLocks noGrp="1"/>
          </p:cNvSpPr>
          <p:nvPr>
            <p:ph type="ftr" sz="quarter" idx="11"/>
          </p:nvPr>
        </p:nvSpPr>
        <p:spPr/>
        <p:txBody>
          <a:bodyPr/>
          <a:lstStyle/>
          <a:p>
            <a:r>
              <a:rPr lang="en-US" dirty="0"/>
              <a:t>Public Domain</a:t>
            </a:r>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281150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2/14/2020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81376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2/14/2020</a:t>
            </a:fld>
            <a:endParaRPr lang="en-US" dirty="0"/>
          </a:p>
        </p:txBody>
      </p:sp>
      <p:sp>
        <p:nvSpPr>
          <p:cNvPr id="3" name="Footer Placeholder 2"/>
          <p:cNvSpPr>
            <a:spLocks noGrp="1"/>
          </p:cNvSpPr>
          <p:nvPr>
            <p:ph type="ftr" sz="quarter" idx="11"/>
          </p:nvPr>
        </p:nvSpPr>
        <p:spPr/>
        <p:txBody>
          <a:bodyPr/>
          <a:lstStyle/>
          <a:p>
            <a:r>
              <a:rPr lang="en-US" dirty="0"/>
              <a:t>Public Domain</a:t>
            </a:r>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37631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2/14/2020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75288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2/14/2020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628399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2/14/2020</a:t>
            </a:fld>
            <a:endParaRPr lang="en-US" dirty="0"/>
          </a:p>
        </p:txBody>
      </p:sp>
      <p:sp>
        <p:nvSpPr>
          <p:cNvPr id="5" name="Footer Placeholder 4"/>
          <p:cNvSpPr>
            <a:spLocks noGrp="1"/>
          </p:cNvSpPr>
          <p:nvPr>
            <p:ph type="ftr" sz="quarter" idx="3"/>
          </p:nvPr>
        </p:nvSpPr>
        <p:spPr>
          <a:xfrm>
            <a:off x="5198413" y="658930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dirty="0"/>
              <a:t>Public Domain</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460763405"/>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546F112-EE4B-4A07-BE3C-548D3A919778}"/>
              </a:ext>
            </a:extLst>
          </p:cNvPr>
          <p:cNvSpPr>
            <a:spLocks noGrp="1"/>
          </p:cNvSpPr>
          <p:nvPr>
            <p:ph type="ftr" sz="quarter" idx="11"/>
          </p:nvPr>
        </p:nvSpPr>
        <p:spPr/>
        <p:txBody>
          <a:bodyPr/>
          <a:lstStyle/>
          <a:p>
            <a:r>
              <a:rPr lang="en-US"/>
              <a:t>Public Domain</a:t>
            </a:r>
            <a:endParaRPr lang="en-US" dirty="0"/>
          </a:p>
        </p:txBody>
      </p:sp>
      <p:sp>
        <p:nvSpPr>
          <p:cNvPr id="5" name="Rectangle 4">
            <a:extLst>
              <a:ext uri="{FF2B5EF4-FFF2-40B4-BE49-F238E27FC236}">
                <a16:creationId xmlns:a16="http://schemas.microsoft.com/office/drawing/2014/main" id="{83FA8688-947E-4A0E-A466-DABB3E9BCF27}"/>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33071829-5C6F-4770-8B96-9E0E8B48BFAB}"/>
              </a:ext>
            </a:extLst>
          </p:cNvPr>
          <p:cNvPicPr>
            <a:picLocks noChangeAspect="1"/>
          </p:cNvPicPr>
          <p:nvPr/>
        </p:nvPicPr>
        <p:blipFill>
          <a:blip r:embed="rId3"/>
          <a:stretch>
            <a:fillRect/>
          </a:stretch>
        </p:blipFill>
        <p:spPr>
          <a:xfrm>
            <a:off x="547914" y="2607723"/>
            <a:ext cx="11096172" cy="1620965"/>
          </a:xfrm>
          <a:prstGeom prst="rect">
            <a:avLst/>
          </a:prstGeom>
        </p:spPr>
      </p:pic>
    </p:spTree>
    <p:extLst>
      <p:ext uri="{BB962C8B-B14F-4D97-AF65-F5344CB8AC3E}">
        <p14:creationId xmlns:p14="http://schemas.microsoft.com/office/powerpoint/2010/main" val="4222139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F254C51A-B94A-4593-AE0B-7AFBEA627166}"/>
              </a:ext>
            </a:extLst>
          </p:cNvPr>
          <p:cNvPicPr>
            <a:picLocks noChangeAspect="1"/>
          </p:cNvPicPr>
          <p:nvPr/>
        </p:nvPicPr>
        <p:blipFill>
          <a:blip r:embed="rId3"/>
          <a:stretch>
            <a:fillRect/>
          </a:stretch>
        </p:blipFill>
        <p:spPr>
          <a:xfrm>
            <a:off x="819134" y="494700"/>
            <a:ext cx="10553730" cy="5868977"/>
          </a:xfrm>
          <a:prstGeom prst="rect">
            <a:avLst/>
          </a:prstGeom>
        </p:spPr>
      </p:pic>
    </p:spTree>
    <p:extLst>
      <p:ext uri="{BB962C8B-B14F-4D97-AF65-F5344CB8AC3E}">
        <p14:creationId xmlns:p14="http://schemas.microsoft.com/office/powerpoint/2010/main" val="2276385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921E74BC-6DB9-4A2B-82C7-2DB555C642BA}"/>
              </a:ext>
            </a:extLst>
          </p:cNvPr>
          <p:cNvPicPr>
            <a:picLocks noChangeAspect="1"/>
          </p:cNvPicPr>
          <p:nvPr/>
        </p:nvPicPr>
        <p:blipFill>
          <a:blip r:embed="rId3"/>
          <a:stretch>
            <a:fillRect/>
          </a:stretch>
        </p:blipFill>
        <p:spPr>
          <a:xfrm>
            <a:off x="782562" y="597917"/>
            <a:ext cx="10626873" cy="5662166"/>
          </a:xfrm>
          <a:prstGeom prst="rect">
            <a:avLst/>
          </a:prstGeom>
        </p:spPr>
      </p:pic>
    </p:spTree>
    <p:extLst>
      <p:ext uri="{BB962C8B-B14F-4D97-AF65-F5344CB8AC3E}">
        <p14:creationId xmlns:p14="http://schemas.microsoft.com/office/powerpoint/2010/main" val="1737405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FCA0FDD-0C4C-4B84-B340-CFE990B29422}"/>
              </a:ext>
            </a:extLst>
          </p:cNvPr>
          <p:cNvPicPr>
            <a:picLocks noChangeAspect="1"/>
          </p:cNvPicPr>
          <p:nvPr/>
        </p:nvPicPr>
        <p:blipFill>
          <a:blip r:embed="rId3"/>
          <a:stretch>
            <a:fillRect/>
          </a:stretch>
        </p:blipFill>
        <p:spPr>
          <a:xfrm>
            <a:off x="660399" y="499195"/>
            <a:ext cx="10871200" cy="5830706"/>
          </a:xfrm>
          <a:prstGeom prst="rect">
            <a:avLst/>
          </a:prstGeom>
        </p:spPr>
      </p:pic>
    </p:spTree>
    <p:extLst>
      <p:ext uri="{BB962C8B-B14F-4D97-AF65-F5344CB8AC3E}">
        <p14:creationId xmlns:p14="http://schemas.microsoft.com/office/powerpoint/2010/main" val="665772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58A2C39-201F-4738-BED7-B112F3569DAF}"/>
              </a:ext>
            </a:extLst>
          </p:cNvPr>
          <p:cNvPicPr>
            <a:picLocks noChangeAspect="1"/>
          </p:cNvPicPr>
          <p:nvPr/>
        </p:nvPicPr>
        <p:blipFill>
          <a:blip r:embed="rId3"/>
          <a:stretch>
            <a:fillRect/>
          </a:stretch>
        </p:blipFill>
        <p:spPr>
          <a:xfrm>
            <a:off x="819134" y="494700"/>
            <a:ext cx="10553730" cy="5868977"/>
          </a:xfrm>
          <a:prstGeom prst="rect">
            <a:avLst/>
          </a:prstGeom>
        </p:spPr>
      </p:pic>
    </p:spTree>
    <p:extLst>
      <p:ext uri="{BB962C8B-B14F-4D97-AF65-F5344CB8AC3E}">
        <p14:creationId xmlns:p14="http://schemas.microsoft.com/office/powerpoint/2010/main" val="3264253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5C771C6D-133D-400E-AEC4-E14B1D4930F4}"/>
              </a:ext>
            </a:extLst>
          </p:cNvPr>
          <p:cNvPicPr>
            <a:picLocks noChangeAspect="1"/>
          </p:cNvPicPr>
          <p:nvPr/>
        </p:nvPicPr>
        <p:blipFill>
          <a:blip r:embed="rId3"/>
          <a:stretch>
            <a:fillRect/>
          </a:stretch>
        </p:blipFill>
        <p:spPr>
          <a:xfrm>
            <a:off x="689428" y="559740"/>
            <a:ext cx="10813143" cy="5738520"/>
          </a:xfrm>
          <a:prstGeom prst="rect">
            <a:avLst/>
          </a:prstGeom>
        </p:spPr>
      </p:pic>
    </p:spTree>
    <p:extLst>
      <p:ext uri="{BB962C8B-B14F-4D97-AF65-F5344CB8AC3E}">
        <p14:creationId xmlns:p14="http://schemas.microsoft.com/office/powerpoint/2010/main" val="40685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DDE87A31-364F-4663-81B5-21E6075F2116}"/>
              </a:ext>
            </a:extLst>
          </p:cNvPr>
          <p:cNvPicPr>
            <a:picLocks noChangeAspect="1"/>
          </p:cNvPicPr>
          <p:nvPr/>
        </p:nvPicPr>
        <p:blipFill>
          <a:blip r:embed="rId3"/>
          <a:stretch>
            <a:fillRect/>
          </a:stretch>
        </p:blipFill>
        <p:spPr>
          <a:xfrm>
            <a:off x="638627" y="451158"/>
            <a:ext cx="10914743" cy="5884872"/>
          </a:xfrm>
          <a:prstGeom prst="rect">
            <a:avLst/>
          </a:prstGeom>
        </p:spPr>
      </p:pic>
    </p:spTree>
    <p:extLst>
      <p:ext uri="{BB962C8B-B14F-4D97-AF65-F5344CB8AC3E}">
        <p14:creationId xmlns:p14="http://schemas.microsoft.com/office/powerpoint/2010/main" val="1567962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80F4BFEA-C021-4EE8-B69A-696BFE917A4B}"/>
              </a:ext>
            </a:extLst>
          </p:cNvPr>
          <p:cNvPicPr>
            <a:picLocks noChangeAspect="1"/>
          </p:cNvPicPr>
          <p:nvPr/>
        </p:nvPicPr>
        <p:blipFill>
          <a:blip r:embed="rId3"/>
          <a:stretch>
            <a:fillRect/>
          </a:stretch>
        </p:blipFill>
        <p:spPr>
          <a:xfrm>
            <a:off x="819134" y="494700"/>
            <a:ext cx="10553730" cy="5868977"/>
          </a:xfrm>
          <a:prstGeom prst="rect">
            <a:avLst/>
          </a:prstGeom>
        </p:spPr>
      </p:pic>
    </p:spTree>
    <p:extLst>
      <p:ext uri="{BB962C8B-B14F-4D97-AF65-F5344CB8AC3E}">
        <p14:creationId xmlns:p14="http://schemas.microsoft.com/office/powerpoint/2010/main" val="2288010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2666EDF7-26ED-4C1E-B830-FDD23692CDF0}"/>
              </a:ext>
            </a:extLst>
          </p:cNvPr>
          <p:cNvPicPr>
            <a:picLocks noChangeAspect="1"/>
          </p:cNvPicPr>
          <p:nvPr/>
        </p:nvPicPr>
        <p:blipFill>
          <a:blip r:embed="rId3"/>
          <a:stretch>
            <a:fillRect/>
          </a:stretch>
        </p:blipFill>
        <p:spPr>
          <a:xfrm>
            <a:off x="667656" y="525541"/>
            <a:ext cx="10856686" cy="5792275"/>
          </a:xfrm>
          <a:prstGeom prst="rect">
            <a:avLst/>
          </a:prstGeom>
        </p:spPr>
      </p:pic>
    </p:spTree>
    <p:extLst>
      <p:ext uri="{BB962C8B-B14F-4D97-AF65-F5344CB8AC3E}">
        <p14:creationId xmlns:p14="http://schemas.microsoft.com/office/powerpoint/2010/main" val="326356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E74A50A6-86C0-4EC0-9BAE-26B0CAD4CAD4}"/>
              </a:ext>
            </a:extLst>
          </p:cNvPr>
          <p:cNvPicPr>
            <a:picLocks noChangeAspect="1"/>
          </p:cNvPicPr>
          <p:nvPr/>
        </p:nvPicPr>
        <p:blipFill>
          <a:blip r:embed="rId3"/>
          <a:stretch>
            <a:fillRect/>
          </a:stretch>
        </p:blipFill>
        <p:spPr>
          <a:xfrm>
            <a:off x="718456" y="545054"/>
            <a:ext cx="10755086" cy="5753250"/>
          </a:xfrm>
          <a:prstGeom prst="rect">
            <a:avLst/>
          </a:prstGeom>
        </p:spPr>
      </p:pic>
    </p:spTree>
    <p:extLst>
      <p:ext uri="{BB962C8B-B14F-4D97-AF65-F5344CB8AC3E}">
        <p14:creationId xmlns:p14="http://schemas.microsoft.com/office/powerpoint/2010/main" val="617699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88C794A4-1CFD-47DF-AC15-A7D893DE0614}"/>
              </a:ext>
            </a:extLst>
          </p:cNvPr>
          <p:cNvPicPr>
            <a:picLocks noChangeAspect="1"/>
          </p:cNvPicPr>
          <p:nvPr/>
        </p:nvPicPr>
        <p:blipFill>
          <a:blip r:embed="rId3"/>
          <a:stretch>
            <a:fillRect/>
          </a:stretch>
        </p:blipFill>
        <p:spPr>
          <a:xfrm>
            <a:off x="819134" y="494700"/>
            <a:ext cx="10553730" cy="5868977"/>
          </a:xfrm>
          <a:prstGeom prst="rect">
            <a:avLst/>
          </a:prstGeom>
        </p:spPr>
      </p:pic>
    </p:spTree>
    <p:extLst>
      <p:ext uri="{BB962C8B-B14F-4D97-AF65-F5344CB8AC3E}">
        <p14:creationId xmlns:p14="http://schemas.microsoft.com/office/powerpoint/2010/main" val="2775675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86C81883-EB75-4F54-9891-709E1064AFBC}"/>
              </a:ext>
            </a:extLst>
          </p:cNvPr>
          <p:cNvPicPr>
            <a:picLocks noChangeAspect="1"/>
          </p:cNvPicPr>
          <p:nvPr/>
        </p:nvPicPr>
        <p:blipFill>
          <a:blip r:embed="rId3"/>
          <a:stretch>
            <a:fillRect/>
          </a:stretch>
        </p:blipFill>
        <p:spPr>
          <a:xfrm>
            <a:off x="677937" y="545995"/>
            <a:ext cx="10836123" cy="5766010"/>
          </a:xfrm>
          <a:prstGeom prst="rect">
            <a:avLst/>
          </a:prstGeom>
        </p:spPr>
      </p:pic>
    </p:spTree>
    <p:extLst>
      <p:ext uri="{BB962C8B-B14F-4D97-AF65-F5344CB8AC3E}">
        <p14:creationId xmlns:p14="http://schemas.microsoft.com/office/powerpoint/2010/main" val="1611264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31D5DBF4-161D-4F55-826D-8B6505FBAF49}"/>
              </a:ext>
            </a:extLst>
          </p:cNvPr>
          <p:cNvPicPr>
            <a:picLocks noChangeAspect="1"/>
          </p:cNvPicPr>
          <p:nvPr/>
        </p:nvPicPr>
        <p:blipFill>
          <a:blip r:embed="rId3"/>
          <a:stretch>
            <a:fillRect/>
          </a:stretch>
        </p:blipFill>
        <p:spPr>
          <a:xfrm>
            <a:off x="638627" y="471159"/>
            <a:ext cx="10914743" cy="5915682"/>
          </a:xfrm>
          <a:prstGeom prst="rect">
            <a:avLst/>
          </a:prstGeom>
        </p:spPr>
      </p:pic>
    </p:spTree>
    <p:extLst>
      <p:ext uri="{BB962C8B-B14F-4D97-AF65-F5344CB8AC3E}">
        <p14:creationId xmlns:p14="http://schemas.microsoft.com/office/powerpoint/2010/main" val="42190889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s">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s" id="{D46D6C1A-5BB0-4268-8A2F-9B9ED84D62FB}" vid="{E775BCF1-C880-47EB-B573-90A6EDF59286}"/>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69</Words>
  <Application>Microsoft Office PowerPoint</Application>
  <PresentationFormat>Widescreen</PresentationFormat>
  <Paragraphs>15</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Calisto MT</vt:lpstr>
      <vt:lpstr>Wingdings 2</vt:lpstr>
      <vt:lpstr>Hymns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2019-10-02T02:24:59Z</dcterms:created>
  <dcterms:modified xsi:type="dcterms:W3CDTF">2020-02-15T01:59:12Z</dcterms:modified>
</cp:coreProperties>
</file>