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44" r:id="rId1"/>
  </p:sldMasterIdLst>
  <p:notesMasterIdLst>
    <p:notesMasterId r:id="rId14"/>
  </p:notesMasterIdLst>
  <p:handoutMasterIdLst>
    <p:handoutMasterId r:id="rId15"/>
  </p:handoutMasterIdLst>
  <p:sldIdLst>
    <p:sldId id="273" r:id="rId2"/>
    <p:sldId id="274" r:id="rId3"/>
    <p:sldId id="275" r:id="rId4"/>
    <p:sldId id="276" r:id="rId5"/>
    <p:sldId id="277" r:id="rId6"/>
    <p:sldId id="278" r:id="rId7"/>
    <p:sldId id="279" r:id="rId8"/>
    <p:sldId id="280" r:id="rId9"/>
    <p:sldId id="281" r:id="rId10"/>
    <p:sldId id="282" r:id="rId11"/>
    <p:sldId id="284" r:id="rId12"/>
    <p:sldId id="28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7" d="100"/>
          <a:sy n="67" d="100"/>
        </p:scale>
        <p:origin x="672"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5/24/2025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5/24/2025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49345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9A9F4-00FE-679E-C958-49AFEFC153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35365C-EDAF-AD16-3834-B67110BE68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27ADF8-F47D-6CD3-C598-755F5D507743}"/>
              </a:ext>
            </a:extLst>
          </p:cNvPr>
          <p:cNvSpPr>
            <a:spLocks noGrp="1"/>
          </p:cNvSpPr>
          <p:nvPr>
            <p:ph type="dt" sz="half" idx="10"/>
          </p:nvPr>
        </p:nvSpPr>
        <p:spPr/>
        <p:txBody>
          <a:bodyPr/>
          <a:lstStyle/>
          <a:p>
            <a:fld id="{37F1B597-F26C-4EAF-A163-38755C5479C0}" type="datetime1">
              <a:rPr lang="en-US" smtClean="0"/>
              <a:t>5/24/2025</a:t>
            </a:fld>
            <a:endParaRPr lang="en-US" dirty="0"/>
          </a:p>
        </p:txBody>
      </p:sp>
      <p:sp>
        <p:nvSpPr>
          <p:cNvPr id="5" name="Footer Placeholder 4">
            <a:extLst>
              <a:ext uri="{FF2B5EF4-FFF2-40B4-BE49-F238E27FC236}">
                <a16:creationId xmlns:a16="http://schemas.microsoft.com/office/drawing/2014/main" id="{E99AE787-E3F8-6114-BA76-C363A8364783}"/>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A9CD3598-EF90-C530-F421-AF965B841EFD}"/>
              </a:ext>
            </a:extLst>
          </p:cNvPr>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3796435458"/>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03E1D-1789-DCFC-9BBE-2084CFF7E0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2D501B-4319-3B91-8644-5F081AA971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AD095F-357D-3C33-23DD-DD5CCF6D7438}"/>
              </a:ext>
            </a:extLst>
          </p:cNvPr>
          <p:cNvSpPr>
            <a:spLocks noGrp="1"/>
          </p:cNvSpPr>
          <p:nvPr>
            <p:ph type="dt" sz="half" idx="10"/>
          </p:nvPr>
        </p:nvSpPr>
        <p:spPr/>
        <p:txBody>
          <a:bodyPr/>
          <a:lstStyle/>
          <a:p>
            <a:fld id="{32B2FCC0-5F4E-427F-9127-B94CD82A0C38}" type="datetime1">
              <a:rPr lang="en-US" smtClean="0"/>
              <a:t>5/24/2025</a:t>
            </a:fld>
            <a:endParaRPr lang="en-US"/>
          </a:p>
        </p:txBody>
      </p:sp>
      <p:sp>
        <p:nvSpPr>
          <p:cNvPr id="5" name="Footer Placeholder 4">
            <a:extLst>
              <a:ext uri="{FF2B5EF4-FFF2-40B4-BE49-F238E27FC236}">
                <a16:creationId xmlns:a16="http://schemas.microsoft.com/office/drawing/2014/main" id="{E11F3C6E-EAFA-9848-353F-9091A2FCADEF}"/>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88B0A611-29C9-1586-24FE-09ECDCD0AF97}"/>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94081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A41389-5D50-D954-6DA9-001008C0BE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8DDA8E-56B7-D683-4CAF-5CDF0BBBEB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C6C5B5-6A1F-596C-3A16-8CE7D9F68A88}"/>
              </a:ext>
            </a:extLst>
          </p:cNvPr>
          <p:cNvSpPr>
            <a:spLocks noGrp="1"/>
          </p:cNvSpPr>
          <p:nvPr>
            <p:ph type="dt" sz="half" idx="10"/>
          </p:nvPr>
        </p:nvSpPr>
        <p:spPr/>
        <p:txBody>
          <a:bodyPr/>
          <a:lstStyle/>
          <a:p>
            <a:fld id="{D4D3A5CF-AFEC-4509-B771-31481ADC1172}" type="datetime1">
              <a:rPr lang="en-US" smtClean="0"/>
              <a:t>5/24/2025</a:t>
            </a:fld>
            <a:endParaRPr lang="en-US"/>
          </a:p>
        </p:txBody>
      </p:sp>
      <p:sp>
        <p:nvSpPr>
          <p:cNvPr id="5" name="Footer Placeholder 4">
            <a:extLst>
              <a:ext uri="{FF2B5EF4-FFF2-40B4-BE49-F238E27FC236}">
                <a16:creationId xmlns:a16="http://schemas.microsoft.com/office/drawing/2014/main" id="{118240D0-0A5E-6A34-A633-5AB77321F73B}"/>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FF9C4B65-287E-460A-333D-FA82CCEFD9D9}"/>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711456034"/>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1574686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76A5C-69C3-801F-888E-902F942371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13A16B-5406-A3A4-5F3E-14E6A39861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26D482-370A-6C8E-A85D-606C26AFC6A5}"/>
              </a:ext>
            </a:extLst>
          </p:cNvPr>
          <p:cNvSpPr>
            <a:spLocks noGrp="1"/>
          </p:cNvSpPr>
          <p:nvPr>
            <p:ph type="dt" sz="half" idx="10"/>
          </p:nvPr>
        </p:nvSpPr>
        <p:spPr/>
        <p:txBody>
          <a:bodyPr/>
          <a:lstStyle/>
          <a:p>
            <a:fld id="{37F1B597-F26C-4EAF-A163-38755C5479C0}" type="datetime1">
              <a:rPr lang="en-US" smtClean="0"/>
              <a:t>5/24/2025</a:t>
            </a:fld>
            <a:endParaRPr lang="en-US" dirty="0"/>
          </a:p>
        </p:txBody>
      </p:sp>
      <p:sp>
        <p:nvSpPr>
          <p:cNvPr id="5" name="Footer Placeholder 4">
            <a:extLst>
              <a:ext uri="{FF2B5EF4-FFF2-40B4-BE49-F238E27FC236}">
                <a16:creationId xmlns:a16="http://schemas.microsoft.com/office/drawing/2014/main" id="{E05CB17B-8190-AD2C-5BC1-9B0EF6FD6F2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4B71D054-CF8C-1405-E3FB-1EB3B543DD37}"/>
              </a:ext>
            </a:extLst>
          </p:cNvPr>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488450214"/>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EC546-6EE8-99B9-2E08-4EF8FF94E9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80386E-AA40-1ADF-F885-F2A7B00107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6F83A2-66D6-CC65-10E8-1EDDC1320CFB}"/>
              </a:ext>
            </a:extLst>
          </p:cNvPr>
          <p:cNvSpPr>
            <a:spLocks noGrp="1"/>
          </p:cNvSpPr>
          <p:nvPr>
            <p:ph type="dt" sz="half" idx="10"/>
          </p:nvPr>
        </p:nvSpPr>
        <p:spPr/>
        <p:txBody>
          <a:bodyPr/>
          <a:lstStyle/>
          <a:p>
            <a:fld id="{0773CAEB-D68E-468F-8E56-B4B66E1C0A61}" type="datetime1">
              <a:rPr lang="en-US" smtClean="0"/>
              <a:t>5/24/2025</a:t>
            </a:fld>
            <a:endParaRPr lang="en-US"/>
          </a:p>
        </p:txBody>
      </p:sp>
      <p:sp>
        <p:nvSpPr>
          <p:cNvPr id="5" name="Footer Placeholder 4">
            <a:extLst>
              <a:ext uri="{FF2B5EF4-FFF2-40B4-BE49-F238E27FC236}">
                <a16:creationId xmlns:a16="http://schemas.microsoft.com/office/drawing/2014/main" id="{21AC01E6-878D-12FE-80C9-43D2A5839AC7}"/>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4C04F3A-834A-2352-7A91-EF71C4B4FFE5}"/>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1785936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DD529-6009-9C92-F9F9-97497C34A4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94E992-CB33-00CD-6485-A386464667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8F2B80-F37A-AAD5-5CF0-549FA490A7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4F0CC7-D334-D5F2-895D-5C2F91E9261F}"/>
              </a:ext>
            </a:extLst>
          </p:cNvPr>
          <p:cNvSpPr>
            <a:spLocks noGrp="1"/>
          </p:cNvSpPr>
          <p:nvPr>
            <p:ph type="dt" sz="half" idx="10"/>
          </p:nvPr>
        </p:nvSpPr>
        <p:spPr/>
        <p:txBody>
          <a:bodyPr/>
          <a:lstStyle/>
          <a:p>
            <a:fld id="{FDA7C4FE-EB64-46BB-9205-B1EE9EE8BFC9}" type="datetime1">
              <a:rPr lang="en-US" smtClean="0"/>
              <a:t>5/24/2025</a:t>
            </a:fld>
            <a:endParaRPr lang="en-US"/>
          </a:p>
        </p:txBody>
      </p:sp>
      <p:sp>
        <p:nvSpPr>
          <p:cNvPr id="6" name="Footer Placeholder 5">
            <a:extLst>
              <a:ext uri="{FF2B5EF4-FFF2-40B4-BE49-F238E27FC236}">
                <a16:creationId xmlns:a16="http://schemas.microsoft.com/office/drawing/2014/main" id="{DD73E7BD-A3E8-AB10-D7C6-FD6A85BFC24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990D8612-54BF-99AF-B53F-11A9459AC7FC}"/>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31451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C66A7-0751-BDA6-441F-43D7821991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B22DC3-F502-3071-A0BD-CAA8439534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E253AA-0463-0C38-F818-4524E54753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A0F11C-80FD-D355-9D09-94CDEF8CF6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D7841C-442F-198A-C8A1-5635979DF4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7FE2A3-D570-4338-C7B7-492788BE4CB2}"/>
              </a:ext>
            </a:extLst>
          </p:cNvPr>
          <p:cNvSpPr>
            <a:spLocks noGrp="1"/>
          </p:cNvSpPr>
          <p:nvPr>
            <p:ph type="dt" sz="half" idx="10"/>
          </p:nvPr>
        </p:nvSpPr>
        <p:spPr/>
        <p:txBody>
          <a:bodyPr/>
          <a:lstStyle/>
          <a:p>
            <a:fld id="{AEC74EE6-CF30-4CA8-B154-B496D8D79A09}" type="datetime1">
              <a:rPr lang="en-US" smtClean="0"/>
              <a:t>5/24/2025</a:t>
            </a:fld>
            <a:endParaRPr lang="en-US"/>
          </a:p>
        </p:txBody>
      </p:sp>
      <p:sp>
        <p:nvSpPr>
          <p:cNvPr id="8" name="Footer Placeholder 7">
            <a:extLst>
              <a:ext uri="{FF2B5EF4-FFF2-40B4-BE49-F238E27FC236}">
                <a16:creationId xmlns:a16="http://schemas.microsoft.com/office/drawing/2014/main" id="{4C0CD4FD-A07A-6635-CE98-E6234C5E6AEE}"/>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0BB31F7D-037F-F912-7282-DEF7BD38EDE1}"/>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9981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8B871-9E05-EB3A-07BF-538E89CB81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3783E6-8BDD-8024-3D5D-E2F39918ACE4}"/>
              </a:ext>
            </a:extLst>
          </p:cNvPr>
          <p:cNvSpPr>
            <a:spLocks noGrp="1"/>
          </p:cNvSpPr>
          <p:nvPr>
            <p:ph type="dt" sz="half" idx="10"/>
          </p:nvPr>
        </p:nvSpPr>
        <p:spPr/>
        <p:txBody>
          <a:bodyPr/>
          <a:lstStyle/>
          <a:p>
            <a:fld id="{9498C175-E6CD-4916-8689-413DF59FA2B7}" type="datetime1">
              <a:rPr lang="en-US" smtClean="0"/>
              <a:t>5/24/2025</a:t>
            </a:fld>
            <a:endParaRPr lang="en-US"/>
          </a:p>
        </p:txBody>
      </p:sp>
      <p:sp>
        <p:nvSpPr>
          <p:cNvPr id="4" name="Footer Placeholder 3">
            <a:extLst>
              <a:ext uri="{FF2B5EF4-FFF2-40B4-BE49-F238E27FC236}">
                <a16:creationId xmlns:a16="http://schemas.microsoft.com/office/drawing/2014/main" id="{9EB978ED-099C-AB95-EB8A-6103794C0B0E}"/>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7CE6E915-7745-EAB6-4EAF-2BBF5811BF8A}"/>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460145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8EC47E-27C9-7238-948E-0E35EAA8F828}"/>
              </a:ext>
            </a:extLst>
          </p:cNvPr>
          <p:cNvSpPr>
            <a:spLocks noGrp="1"/>
          </p:cNvSpPr>
          <p:nvPr>
            <p:ph type="dt" sz="half" idx="10"/>
          </p:nvPr>
        </p:nvSpPr>
        <p:spPr/>
        <p:txBody>
          <a:bodyPr/>
          <a:lstStyle/>
          <a:p>
            <a:fld id="{4CE2422B-9403-45EA-B93B-F8104079F340}" type="datetime1">
              <a:rPr lang="en-US" smtClean="0"/>
              <a:t>5/24/2025</a:t>
            </a:fld>
            <a:endParaRPr lang="en-US"/>
          </a:p>
        </p:txBody>
      </p:sp>
      <p:sp>
        <p:nvSpPr>
          <p:cNvPr id="3" name="Footer Placeholder 2">
            <a:extLst>
              <a:ext uri="{FF2B5EF4-FFF2-40B4-BE49-F238E27FC236}">
                <a16:creationId xmlns:a16="http://schemas.microsoft.com/office/drawing/2014/main" id="{4974E3E0-D118-1BBE-E435-B14201E7BF67}"/>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0D024503-B193-C43B-D183-7473F67B96CA}"/>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34028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FB651-B5CB-799D-6432-4B0210CE0A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A8C739-CCB7-381B-00B3-0C1F5CC242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D6D555-3410-65F2-A9F4-63BB296E7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5E85B5-FA53-06ED-43BB-B4282F99926D}"/>
              </a:ext>
            </a:extLst>
          </p:cNvPr>
          <p:cNvSpPr>
            <a:spLocks noGrp="1"/>
          </p:cNvSpPr>
          <p:nvPr>
            <p:ph type="dt" sz="half" idx="10"/>
          </p:nvPr>
        </p:nvSpPr>
        <p:spPr/>
        <p:txBody>
          <a:bodyPr/>
          <a:lstStyle/>
          <a:p>
            <a:fld id="{0A927844-C336-4BB0-BDE0-54C7634A075B}" type="datetime1">
              <a:rPr lang="en-US" smtClean="0"/>
              <a:t>5/24/2025</a:t>
            </a:fld>
            <a:endParaRPr lang="en-US"/>
          </a:p>
        </p:txBody>
      </p:sp>
      <p:sp>
        <p:nvSpPr>
          <p:cNvPr id="6" name="Footer Placeholder 5">
            <a:extLst>
              <a:ext uri="{FF2B5EF4-FFF2-40B4-BE49-F238E27FC236}">
                <a16:creationId xmlns:a16="http://schemas.microsoft.com/office/drawing/2014/main" id="{9DE5C11D-C548-276A-D511-B3C0EA944508}"/>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1DE9009D-6D38-DCE3-FEBD-95981B74983C}"/>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24400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9E2D-41C0-A314-DC12-AA3ABD9429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50B579-8505-E8F0-2E62-A2ABE2EBEC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7A6EFD-6638-22F7-7987-DA8D7CC03D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5845D4-3752-6215-E0DE-99948E00CC95}"/>
              </a:ext>
            </a:extLst>
          </p:cNvPr>
          <p:cNvSpPr>
            <a:spLocks noGrp="1"/>
          </p:cNvSpPr>
          <p:nvPr>
            <p:ph type="dt" sz="half" idx="10"/>
          </p:nvPr>
        </p:nvSpPr>
        <p:spPr/>
        <p:txBody>
          <a:bodyPr/>
          <a:lstStyle/>
          <a:p>
            <a:fld id="{74E49165-212D-48C1-9776-729E0A8C0D58}" type="datetime1">
              <a:rPr lang="en-US" smtClean="0"/>
              <a:t>5/24/2025</a:t>
            </a:fld>
            <a:endParaRPr lang="en-US"/>
          </a:p>
        </p:txBody>
      </p:sp>
      <p:sp>
        <p:nvSpPr>
          <p:cNvPr id="6" name="Footer Placeholder 5">
            <a:extLst>
              <a:ext uri="{FF2B5EF4-FFF2-40B4-BE49-F238E27FC236}">
                <a16:creationId xmlns:a16="http://schemas.microsoft.com/office/drawing/2014/main" id="{AB8294D7-A342-DE93-580D-D2FD95228C0F}"/>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3B8060C4-E959-F8FA-51E4-1F62014D21E6}"/>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719821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7AB4D6-1C4F-0D03-624A-1C0D359BBF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230289-C559-1EC2-DBB4-2C848FFD89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919C9-C7D7-27D3-DB85-9D8BFBA4E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F1B597-F26C-4EAF-A163-38755C5479C0}" type="datetime1">
              <a:rPr lang="en-US" smtClean="0"/>
              <a:t>5/24/2025</a:t>
            </a:fld>
            <a:endParaRPr lang="en-US" dirty="0"/>
          </a:p>
        </p:txBody>
      </p:sp>
      <p:sp>
        <p:nvSpPr>
          <p:cNvPr id="5" name="Footer Placeholder 4">
            <a:extLst>
              <a:ext uri="{FF2B5EF4-FFF2-40B4-BE49-F238E27FC236}">
                <a16:creationId xmlns:a16="http://schemas.microsoft.com/office/drawing/2014/main" id="{0EB318C2-5A1B-7677-2D44-EA52782218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B65032F9-0F71-8860-80CB-D9324CFD9C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712828827"/>
      </p:ext>
    </p:extLst>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 id="2147484356"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A29DF46-0B4E-34C8-322D-E37C2E7C383D}"/>
              </a:ext>
            </a:extLst>
          </p:cNvPr>
          <p:cNvPicPr>
            <a:picLocks noChangeAspect="1"/>
          </p:cNvPicPr>
          <p:nvPr/>
        </p:nvPicPr>
        <p:blipFill>
          <a:blip r:embed="rId3"/>
          <a:stretch>
            <a:fillRect/>
          </a:stretch>
        </p:blipFill>
        <p:spPr>
          <a:xfrm>
            <a:off x="643467" y="1820503"/>
            <a:ext cx="10905066" cy="3216994"/>
          </a:xfrm>
          <a:prstGeom prst="rect">
            <a:avLst/>
          </a:prstGeom>
        </p:spPr>
      </p:pic>
      <p:sp>
        <p:nvSpPr>
          <p:cNvPr id="2" name="Footer Placeholder 1">
            <a:extLst>
              <a:ext uri="{FF2B5EF4-FFF2-40B4-BE49-F238E27FC236}">
                <a16:creationId xmlns:a16="http://schemas.microsoft.com/office/drawing/2014/main" id="{02B91617-579C-F41D-18BC-A3A77A9142BD}"/>
              </a:ext>
            </a:extLst>
          </p:cNvPr>
          <p:cNvSpPr>
            <a:spLocks noGrp="1"/>
          </p:cNvSpPr>
          <p:nvPr>
            <p:ph type="ftr" sz="quarter" idx="11"/>
          </p:nvPr>
        </p:nvSpPr>
        <p:spPr>
          <a:xfrm>
            <a:off x="4038600" y="6441414"/>
            <a:ext cx="4114800" cy="365125"/>
          </a:xfrm>
        </p:spPr>
        <p:txBody>
          <a:bodyPr vert="horz" lIns="91440" tIns="45720" rIns="91440" bIns="45720" rtlCol="0" anchor="ctr">
            <a:normAutofit lnSpcReduction="10000"/>
          </a:bodyPr>
          <a:lstStyle/>
          <a:p>
            <a:pPr>
              <a:spcAft>
                <a:spcPts val="600"/>
              </a:spcAft>
            </a:pPr>
            <a:r>
              <a:rPr lang="en-US" sz="1800"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632657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14DCE-C984-9070-421C-409158ECF028}"/>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B9708EE0-08DA-CF76-EA58-CE6B5B93B150}"/>
              </a:ext>
            </a:extLst>
          </p:cNvPr>
          <p:cNvSpPr>
            <a:spLocks noGrp="1"/>
          </p:cNvSpPr>
          <p:nvPr>
            <p:ph type="ftr" sz="quarter" idx="11"/>
          </p:nvPr>
        </p:nvSpPr>
        <p:spPr/>
        <p:txBody>
          <a:bodyPr/>
          <a:lstStyle/>
          <a:p>
            <a:r>
              <a:rPr lang="en-US"/>
              <a:t>Public Domain</a:t>
            </a:r>
            <a:endParaRPr lang="en-US" dirty="0"/>
          </a:p>
        </p:txBody>
      </p:sp>
      <p:pic>
        <p:nvPicPr>
          <p:cNvPr id="4" name="Picture 3">
            <a:extLst>
              <a:ext uri="{FF2B5EF4-FFF2-40B4-BE49-F238E27FC236}">
                <a16:creationId xmlns:a16="http://schemas.microsoft.com/office/drawing/2014/main" id="{85F4AD80-F50A-0CF3-30DE-81A152C79880}"/>
              </a:ext>
            </a:extLst>
          </p:cNvPr>
          <p:cNvPicPr>
            <a:picLocks noChangeAspect="1"/>
          </p:cNvPicPr>
          <p:nvPr/>
        </p:nvPicPr>
        <p:blipFill>
          <a:blip r:embed="rId2"/>
          <a:stretch>
            <a:fillRect/>
          </a:stretch>
        </p:blipFill>
        <p:spPr>
          <a:xfrm>
            <a:off x="0" y="230308"/>
            <a:ext cx="12192000" cy="6397384"/>
          </a:xfrm>
          <a:prstGeom prst="rect">
            <a:avLst/>
          </a:prstGeom>
        </p:spPr>
      </p:pic>
    </p:spTree>
    <p:extLst>
      <p:ext uri="{BB962C8B-B14F-4D97-AF65-F5344CB8AC3E}">
        <p14:creationId xmlns:p14="http://schemas.microsoft.com/office/powerpoint/2010/main" val="3905579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96218-C127-924F-66DD-21207C7E2037}"/>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7D0C509E-3F8A-922D-F0CD-E16AAAD0F959}"/>
              </a:ext>
            </a:extLst>
          </p:cNvPr>
          <p:cNvSpPr>
            <a:spLocks noGrp="1"/>
          </p:cNvSpPr>
          <p:nvPr>
            <p:ph type="ftr" sz="quarter" idx="11"/>
          </p:nvPr>
        </p:nvSpPr>
        <p:spPr/>
        <p:txBody>
          <a:bodyPr/>
          <a:lstStyle/>
          <a:p>
            <a:r>
              <a:rPr lang="en-US"/>
              <a:t>Public Domain</a:t>
            </a:r>
            <a:endParaRPr lang="en-US" dirty="0"/>
          </a:p>
        </p:txBody>
      </p:sp>
      <p:pic>
        <p:nvPicPr>
          <p:cNvPr id="4" name="Picture 3">
            <a:extLst>
              <a:ext uri="{FF2B5EF4-FFF2-40B4-BE49-F238E27FC236}">
                <a16:creationId xmlns:a16="http://schemas.microsoft.com/office/drawing/2014/main" id="{D2EDB8CA-8496-B5C4-6A4C-34D07A47E545}"/>
              </a:ext>
            </a:extLst>
          </p:cNvPr>
          <p:cNvPicPr>
            <a:picLocks noChangeAspect="1"/>
          </p:cNvPicPr>
          <p:nvPr/>
        </p:nvPicPr>
        <p:blipFill>
          <a:blip r:embed="rId2"/>
          <a:stretch>
            <a:fillRect/>
          </a:stretch>
        </p:blipFill>
        <p:spPr>
          <a:xfrm>
            <a:off x="0" y="1218848"/>
            <a:ext cx="12192000" cy="4420303"/>
          </a:xfrm>
          <a:prstGeom prst="rect">
            <a:avLst/>
          </a:prstGeom>
        </p:spPr>
      </p:pic>
    </p:spTree>
    <p:extLst>
      <p:ext uri="{BB962C8B-B14F-4D97-AF65-F5344CB8AC3E}">
        <p14:creationId xmlns:p14="http://schemas.microsoft.com/office/powerpoint/2010/main" val="1121734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66AA7-04D4-9E29-1558-EEBB5F16057A}"/>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95684102-2BF0-D3FC-82A4-0D6E4C714B2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364967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1D157BC-E365-AD96-E424-E21837685F1A}"/>
              </a:ext>
            </a:extLst>
          </p:cNvPr>
          <p:cNvSpPr>
            <a:spLocks noGrp="1"/>
          </p:cNvSpPr>
          <p:nvPr>
            <p:ph type="ftr" sz="quarter" idx="11"/>
          </p:nvPr>
        </p:nvSpPr>
        <p:spPr>
          <a:xfrm>
            <a:off x="2759567" y="6492875"/>
            <a:ext cx="6672865" cy="365125"/>
          </a:xfrm>
        </p:spPr>
        <p:txBody>
          <a:bodyPr/>
          <a:lstStyle/>
          <a:p>
            <a:r>
              <a:rPr lang="en-US" dirty="0"/>
              <a:t>Public Domain</a:t>
            </a:r>
          </a:p>
        </p:txBody>
      </p:sp>
      <p:pic>
        <p:nvPicPr>
          <p:cNvPr id="4" name="Picture 3">
            <a:extLst>
              <a:ext uri="{FF2B5EF4-FFF2-40B4-BE49-F238E27FC236}">
                <a16:creationId xmlns:a16="http://schemas.microsoft.com/office/drawing/2014/main" id="{BB04AB86-B541-634D-3508-BE54D9992B65}"/>
              </a:ext>
            </a:extLst>
          </p:cNvPr>
          <p:cNvPicPr>
            <a:picLocks noChangeAspect="1"/>
          </p:cNvPicPr>
          <p:nvPr/>
        </p:nvPicPr>
        <p:blipFill>
          <a:blip r:embed="rId2"/>
          <a:stretch>
            <a:fillRect/>
          </a:stretch>
        </p:blipFill>
        <p:spPr>
          <a:xfrm>
            <a:off x="0" y="1765359"/>
            <a:ext cx="12192000" cy="3327282"/>
          </a:xfrm>
          <a:prstGeom prst="rect">
            <a:avLst/>
          </a:prstGeom>
        </p:spPr>
      </p:pic>
    </p:spTree>
    <p:extLst>
      <p:ext uri="{BB962C8B-B14F-4D97-AF65-F5344CB8AC3E}">
        <p14:creationId xmlns:p14="http://schemas.microsoft.com/office/powerpoint/2010/main" val="4205278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3CAF9D3-0F2A-EF8C-2065-5AFB3690ED1C}"/>
              </a:ext>
            </a:extLst>
          </p:cNvPr>
          <p:cNvSpPr>
            <a:spLocks noGrp="1"/>
          </p:cNvSpPr>
          <p:nvPr>
            <p:ph type="ftr" sz="quarter" idx="11"/>
          </p:nvPr>
        </p:nvSpPr>
        <p:spPr/>
        <p:txBody>
          <a:bodyPr/>
          <a:lstStyle/>
          <a:p>
            <a:r>
              <a:rPr lang="en-US"/>
              <a:t>Public Domain</a:t>
            </a:r>
            <a:endParaRPr lang="en-US" dirty="0"/>
          </a:p>
        </p:txBody>
      </p:sp>
      <p:pic>
        <p:nvPicPr>
          <p:cNvPr id="4" name="Picture 3">
            <a:extLst>
              <a:ext uri="{FF2B5EF4-FFF2-40B4-BE49-F238E27FC236}">
                <a16:creationId xmlns:a16="http://schemas.microsoft.com/office/drawing/2014/main" id="{E068088F-5A8B-1680-B938-95B0E5F702F8}"/>
              </a:ext>
            </a:extLst>
          </p:cNvPr>
          <p:cNvPicPr>
            <a:picLocks noChangeAspect="1"/>
          </p:cNvPicPr>
          <p:nvPr/>
        </p:nvPicPr>
        <p:blipFill>
          <a:blip r:embed="rId2"/>
          <a:stretch>
            <a:fillRect/>
          </a:stretch>
        </p:blipFill>
        <p:spPr>
          <a:xfrm>
            <a:off x="75406" y="0"/>
            <a:ext cx="12041187" cy="6858000"/>
          </a:xfrm>
          <a:prstGeom prst="rect">
            <a:avLst/>
          </a:prstGeom>
        </p:spPr>
      </p:pic>
    </p:spTree>
    <p:extLst>
      <p:ext uri="{BB962C8B-B14F-4D97-AF65-F5344CB8AC3E}">
        <p14:creationId xmlns:p14="http://schemas.microsoft.com/office/powerpoint/2010/main" val="2386307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A0F2A-D3E6-E02A-74B9-9DE58A8BE1C9}"/>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6D1EC7FD-9008-8172-C392-51A861A4EA18}"/>
              </a:ext>
            </a:extLst>
          </p:cNvPr>
          <p:cNvSpPr>
            <a:spLocks noGrp="1"/>
          </p:cNvSpPr>
          <p:nvPr>
            <p:ph type="ftr" sz="quarter" idx="11"/>
          </p:nvPr>
        </p:nvSpPr>
        <p:spPr/>
        <p:txBody>
          <a:bodyPr/>
          <a:lstStyle/>
          <a:p>
            <a:r>
              <a:rPr lang="en-US"/>
              <a:t>Public Domain</a:t>
            </a:r>
            <a:endParaRPr lang="en-US" dirty="0"/>
          </a:p>
        </p:txBody>
      </p:sp>
      <p:pic>
        <p:nvPicPr>
          <p:cNvPr id="5" name="Picture 4">
            <a:extLst>
              <a:ext uri="{FF2B5EF4-FFF2-40B4-BE49-F238E27FC236}">
                <a16:creationId xmlns:a16="http://schemas.microsoft.com/office/drawing/2014/main" id="{6D3E88A1-982C-3988-9A7C-8BB7FD4FE23E}"/>
              </a:ext>
            </a:extLst>
          </p:cNvPr>
          <p:cNvPicPr>
            <a:picLocks noChangeAspect="1"/>
          </p:cNvPicPr>
          <p:nvPr/>
        </p:nvPicPr>
        <p:blipFill>
          <a:blip r:embed="rId2"/>
          <a:stretch>
            <a:fillRect/>
          </a:stretch>
        </p:blipFill>
        <p:spPr>
          <a:xfrm>
            <a:off x="0" y="1717137"/>
            <a:ext cx="12192000" cy="3423725"/>
          </a:xfrm>
          <a:prstGeom prst="rect">
            <a:avLst/>
          </a:prstGeom>
        </p:spPr>
      </p:pic>
    </p:spTree>
    <p:extLst>
      <p:ext uri="{BB962C8B-B14F-4D97-AF65-F5344CB8AC3E}">
        <p14:creationId xmlns:p14="http://schemas.microsoft.com/office/powerpoint/2010/main" val="1308290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57280-B463-47B5-8D07-96AB6C20C7D2}"/>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8D89E5AF-8CC1-966A-EB82-37E429612E50}"/>
              </a:ext>
            </a:extLst>
          </p:cNvPr>
          <p:cNvSpPr>
            <a:spLocks noGrp="1"/>
          </p:cNvSpPr>
          <p:nvPr>
            <p:ph type="ftr" sz="quarter" idx="11"/>
          </p:nvPr>
        </p:nvSpPr>
        <p:spPr/>
        <p:txBody>
          <a:bodyPr/>
          <a:lstStyle/>
          <a:p>
            <a:r>
              <a:rPr lang="en-US"/>
              <a:t>Public Domain</a:t>
            </a:r>
            <a:endParaRPr lang="en-US" dirty="0"/>
          </a:p>
        </p:txBody>
      </p:sp>
      <p:pic>
        <p:nvPicPr>
          <p:cNvPr id="6" name="Picture 5">
            <a:extLst>
              <a:ext uri="{FF2B5EF4-FFF2-40B4-BE49-F238E27FC236}">
                <a16:creationId xmlns:a16="http://schemas.microsoft.com/office/drawing/2014/main" id="{678F56A8-B6BD-9AAB-2E45-BCAEAA9E3DD9}"/>
              </a:ext>
            </a:extLst>
          </p:cNvPr>
          <p:cNvPicPr>
            <a:picLocks noChangeAspect="1"/>
          </p:cNvPicPr>
          <p:nvPr/>
        </p:nvPicPr>
        <p:blipFill>
          <a:blip r:embed="rId2"/>
          <a:stretch>
            <a:fillRect/>
          </a:stretch>
        </p:blipFill>
        <p:spPr>
          <a:xfrm>
            <a:off x="0" y="17329"/>
            <a:ext cx="12192000" cy="6823341"/>
          </a:xfrm>
          <a:prstGeom prst="rect">
            <a:avLst/>
          </a:prstGeom>
        </p:spPr>
      </p:pic>
    </p:spTree>
    <p:extLst>
      <p:ext uri="{BB962C8B-B14F-4D97-AF65-F5344CB8AC3E}">
        <p14:creationId xmlns:p14="http://schemas.microsoft.com/office/powerpoint/2010/main" val="1507920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40A15-A1EF-5D31-0B2A-7CB358C70C50}"/>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715E5300-DB2E-59D1-76E8-C0452B85555A}"/>
              </a:ext>
            </a:extLst>
          </p:cNvPr>
          <p:cNvSpPr>
            <a:spLocks noGrp="1"/>
          </p:cNvSpPr>
          <p:nvPr>
            <p:ph type="ftr" sz="quarter" idx="11"/>
          </p:nvPr>
        </p:nvSpPr>
        <p:spPr/>
        <p:txBody>
          <a:bodyPr/>
          <a:lstStyle/>
          <a:p>
            <a:r>
              <a:rPr lang="en-US"/>
              <a:t>Public Domain</a:t>
            </a:r>
            <a:endParaRPr lang="en-US" dirty="0"/>
          </a:p>
        </p:txBody>
      </p:sp>
      <p:pic>
        <p:nvPicPr>
          <p:cNvPr id="4" name="Picture 3">
            <a:extLst>
              <a:ext uri="{FF2B5EF4-FFF2-40B4-BE49-F238E27FC236}">
                <a16:creationId xmlns:a16="http://schemas.microsoft.com/office/drawing/2014/main" id="{DDCA0883-1AA2-6127-27FE-C5D0636A00D2}"/>
              </a:ext>
            </a:extLst>
          </p:cNvPr>
          <p:cNvPicPr>
            <a:picLocks noChangeAspect="1"/>
          </p:cNvPicPr>
          <p:nvPr/>
        </p:nvPicPr>
        <p:blipFill>
          <a:blip r:embed="rId2"/>
          <a:stretch>
            <a:fillRect/>
          </a:stretch>
        </p:blipFill>
        <p:spPr>
          <a:xfrm>
            <a:off x="0" y="266474"/>
            <a:ext cx="12192000" cy="6325052"/>
          </a:xfrm>
          <a:prstGeom prst="rect">
            <a:avLst/>
          </a:prstGeom>
        </p:spPr>
      </p:pic>
    </p:spTree>
    <p:extLst>
      <p:ext uri="{BB962C8B-B14F-4D97-AF65-F5344CB8AC3E}">
        <p14:creationId xmlns:p14="http://schemas.microsoft.com/office/powerpoint/2010/main" val="707686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B4320-B2B5-BF01-7CA7-B6BF3892D56B}"/>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211AB236-4960-DB7C-DCEA-9B5CDBF8D396}"/>
              </a:ext>
            </a:extLst>
          </p:cNvPr>
          <p:cNvSpPr>
            <a:spLocks noGrp="1"/>
          </p:cNvSpPr>
          <p:nvPr>
            <p:ph type="ftr" sz="quarter" idx="11"/>
          </p:nvPr>
        </p:nvSpPr>
        <p:spPr/>
        <p:txBody>
          <a:bodyPr/>
          <a:lstStyle/>
          <a:p>
            <a:r>
              <a:rPr lang="en-US"/>
              <a:t>Public Domain</a:t>
            </a:r>
            <a:endParaRPr lang="en-US" dirty="0"/>
          </a:p>
        </p:txBody>
      </p:sp>
      <p:pic>
        <p:nvPicPr>
          <p:cNvPr id="4" name="Picture 3">
            <a:extLst>
              <a:ext uri="{FF2B5EF4-FFF2-40B4-BE49-F238E27FC236}">
                <a16:creationId xmlns:a16="http://schemas.microsoft.com/office/drawing/2014/main" id="{B8E350E9-975D-B18D-B058-E0B8541D21A1}"/>
              </a:ext>
            </a:extLst>
          </p:cNvPr>
          <p:cNvPicPr>
            <a:picLocks noChangeAspect="1"/>
          </p:cNvPicPr>
          <p:nvPr/>
        </p:nvPicPr>
        <p:blipFill>
          <a:blip r:embed="rId2"/>
          <a:stretch>
            <a:fillRect/>
          </a:stretch>
        </p:blipFill>
        <p:spPr>
          <a:xfrm>
            <a:off x="0" y="1178664"/>
            <a:ext cx="12192000" cy="4500672"/>
          </a:xfrm>
          <a:prstGeom prst="rect">
            <a:avLst/>
          </a:prstGeom>
        </p:spPr>
      </p:pic>
    </p:spTree>
    <p:extLst>
      <p:ext uri="{BB962C8B-B14F-4D97-AF65-F5344CB8AC3E}">
        <p14:creationId xmlns:p14="http://schemas.microsoft.com/office/powerpoint/2010/main" val="3500630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466D5-06CA-56B2-D493-14BA55C0F29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8291417F-53F8-BAE9-5AC5-5520977003A0}"/>
              </a:ext>
            </a:extLst>
          </p:cNvPr>
          <p:cNvSpPr>
            <a:spLocks noGrp="1"/>
          </p:cNvSpPr>
          <p:nvPr>
            <p:ph type="ftr" sz="quarter" idx="11"/>
          </p:nvPr>
        </p:nvSpPr>
        <p:spPr/>
        <p:txBody>
          <a:bodyPr/>
          <a:lstStyle/>
          <a:p>
            <a:r>
              <a:rPr lang="en-US"/>
              <a:t>Public Domain</a:t>
            </a:r>
            <a:endParaRPr lang="en-US" dirty="0"/>
          </a:p>
        </p:txBody>
      </p:sp>
      <p:pic>
        <p:nvPicPr>
          <p:cNvPr id="6" name="Picture 5">
            <a:extLst>
              <a:ext uri="{FF2B5EF4-FFF2-40B4-BE49-F238E27FC236}">
                <a16:creationId xmlns:a16="http://schemas.microsoft.com/office/drawing/2014/main" id="{1A72F6A3-C926-926A-8572-461597A29465}"/>
              </a:ext>
            </a:extLst>
          </p:cNvPr>
          <p:cNvPicPr>
            <a:picLocks noChangeAspect="1"/>
          </p:cNvPicPr>
          <p:nvPr/>
        </p:nvPicPr>
        <p:blipFill>
          <a:blip r:embed="rId2"/>
          <a:stretch>
            <a:fillRect/>
          </a:stretch>
        </p:blipFill>
        <p:spPr>
          <a:xfrm>
            <a:off x="0" y="97699"/>
            <a:ext cx="12192000" cy="6662602"/>
          </a:xfrm>
          <a:prstGeom prst="rect">
            <a:avLst/>
          </a:prstGeom>
        </p:spPr>
      </p:pic>
    </p:spTree>
    <p:extLst>
      <p:ext uri="{BB962C8B-B14F-4D97-AF65-F5344CB8AC3E}">
        <p14:creationId xmlns:p14="http://schemas.microsoft.com/office/powerpoint/2010/main" val="437583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2060C-E9E7-AF8F-F2FD-3EEB82AADB3D}"/>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503A6-500D-81E9-FB46-5948D6FC4A92}"/>
              </a:ext>
            </a:extLst>
          </p:cNvPr>
          <p:cNvSpPr>
            <a:spLocks noGrp="1"/>
          </p:cNvSpPr>
          <p:nvPr>
            <p:ph type="ftr" sz="quarter" idx="11"/>
          </p:nvPr>
        </p:nvSpPr>
        <p:spPr/>
        <p:txBody>
          <a:bodyPr/>
          <a:lstStyle/>
          <a:p>
            <a:r>
              <a:rPr lang="en-US"/>
              <a:t>Public Domain</a:t>
            </a:r>
            <a:endParaRPr lang="en-US" dirty="0"/>
          </a:p>
        </p:txBody>
      </p:sp>
      <p:pic>
        <p:nvPicPr>
          <p:cNvPr id="4" name="Picture 3">
            <a:extLst>
              <a:ext uri="{FF2B5EF4-FFF2-40B4-BE49-F238E27FC236}">
                <a16:creationId xmlns:a16="http://schemas.microsoft.com/office/drawing/2014/main" id="{61A46DC1-AB29-EBC4-F5A5-29DBF27B5510}"/>
              </a:ext>
            </a:extLst>
          </p:cNvPr>
          <p:cNvPicPr>
            <a:picLocks noChangeAspect="1"/>
          </p:cNvPicPr>
          <p:nvPr/>
        </p:nvPicPr>
        <p:blipFill>
          <a:blip r:embed="rId2"/>
          <a:stretch>
            <a:fillRect/>
          </a:stretch>
        </p:blipFill>
        <p:spPr>
          <a:xfrm>
            <a:off x="0" y="1226885"/>
            <a:ext cx="12192000" cy="4404230"/>
          </a:xfrm>
          <a:prstGeom prst="rect">
            <a:avLst/>
          </a:prstGeom>
        </p:spPr>
      </p:pic>
    </p:spTree>
    <p:extLst>
      <p:ext uri="{BB962C8B-B14F-4D97-AF65-F5344CB8AC3E}">
        <p14:creationId xmlns:p14="http://schemas.microsoft.com/office/powerpoint/2010/main" val="4056432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TotalTime>
  <Words>67</Words>
  <Application>Microsoft Office PowerPoint</Application>
  <PresentationFormat>Widescreen</PresentationFormat>
  <Paragraphs>14</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cp:revision>
  <dcterms:created xsi:type="dcterms:W3CDTF">2019-10-03T14:51:38Z</dcterms:created>
  <dcterms:modified xsi:type="dcterms:W3CDTF">2025-05-24T11:14:34Z</dcterms:modified>
</cp:coreProperties>
</file>