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  <p:sldMasterId id="2147483800" r:id="rId2"/>
  </p:sldMasterIdLst>
  <p:notesMasterIdLst>
    <p:notesMasterId r:id="rId6"/>
  </p:notesMasterIdLst>
  <p:handoutMasterIdLst>
    <p:handoutMasterId r:id="rId7"/>
  </p:handoutMasterIdLst>
  <p:sldIdLst>
    <p:sldId id="339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7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D9817339-1114-4B2E-A23C-7A1BE700A393}"/>
    <pc:docChg chg="undo custSel mod modSld">
      <pc:chgData name="Sarah Gothard" userId="0e53f415fda5f162" providerId="LiveId" clId="{D9817339-1114-4B2E-A23C-7A1BE700A393}" dt="2019-10-28T00:53:04.563" v="4" actId="26606"/>
      <pc:docMkLst>
        <pc:docMk/>
      </pc:docMkLst>
      <pc:sldChg chg="addSp delSp modSp mod setBg">
        <pc:chgData name="Sarah Gothard" userId="0e53f415fda5f162" providerId="LiveId" clId="{D9817339-1114-4B2E-A23C-7A1BE700A393}" dt="2019-10-28T00:52:57.816" v="2" actId="26606"/>
        <pc:sldMkLst>
          <pc:docMk/>
          <pc:sldMk cId="2211167003" sldId="257"/>
        </pc:sldMkLst>
        <pc:spChg chg="mod ord">
          <ac:chgData name="Sarah Gothard" userId="0e53f415fda5f162" providerId="LiveId" clId="{D9817339-1114-4B2E-A23C-7A1BE700A393}" dt="2019-10-28T00:52:57.816" v="2" actId="26606"/>
          <ac:spMkLst>
            <pc:docMk/>
            <pc:sldMk cId="2211167003" sldId="257"/>
            <ac:spMk id="5" creationId="{B35277B3-F2AB-47E8-A410-E4DFF7CB251C}"/>
          </ac:spMkLst>
        </pc:spChg>
        <pc:spChg chg="add del">
          <ac:chgData name="Sarah Gothard" userId="0e53f415fda5f162" providerId="LiveId" clId="{D9817339-1114-4B2E-A23C-7A1BE700A393}" dt="2019-10-28T00:52:57.798" v="1" actId="26606"/>
          <ac:spMkLst>
            <pc:docMk/>
            <pc:sldMk cId="2211167003" sldId="257"/>
            <ac:spMk id="10" creationId="{B9FF99BD-075F-4761-A995-6FC574BD25EA}"/>
          </ac:spMkLst>
        </pc:spChg>
        <pc:spChg chg="add del">
          <ac:chgData name="Sarah Gothard" userId="0e53f415fda5f162" providerId="LiveId" clId="{D9817339-1114-4B2E-A23C-7A1BE700A393}" dt="2019-10-28T00:52:57.798" v="1" actId="26606"/>
          <ac:spMkLst>
            <pc:docMk/>
            <pc:sldMk cId="2211167003" sldId="257"/>
            <ac:spMk id="12" creationId="{A7B21A54-9BA3-4EA9-B460-5A829ADD9051}"/>
          </ac:spMkLst>
        </pc:spChg>
        <pc:spChg chg="add del">
          <ac:chgData name="Sarah Gothard" userId="0e53f415fda5f162" providerId="LiveId" clId="{D9817339-1114-4B2E-A23C-7A1BE700A393}" dt="2019-10-28T00:52:57.798" v="1" actId="26606"/>
          <ac:spMkLst>
            <pc:docMk/>
            <pc:sldMk cId="2211167003" sldId="257"/>
            <ac:spMk id="14" creationId="{6FA8F714-B9D8-488A-8CCA-E9948FF913A9}"/>
          </ac:spMkLst>
        </pc:spChg>
        <pc:spChg chg="add">
          <ac:chgData name="Sarah Gothard" userId="0e53f415fda5f162" providerId="LiveId" clId="{D9817339-1114-4B2E-A23C-7A1BE700A393}" dt="2019-10-28T00:52:57.816" v="2" actId="26606"/>
          <ac:spMkLst>
            <pc:docMk/>
            <pc:sldMk cId="2211167003" sldId="257"/>
            <ac:spMk id="16" creationId="{01D0AF59-99C3-4251-AB9A-C966C6AD4400}"/>
          </ac:spMkLst>
        </pc:spChg>
        <pc:spChg chg="add">
          <ac:chgData name="Sarah Gothard" userId="0e53f415fda5f162" providerId="LiveId" clId="{D9817339-1114-4B2E-A23C-7A1BE700A393}" dt="2019-10-28T00:52:57.816" v="2" actId="26606"/>
          <ac:spMkLst>
            <pc:docMk/>
            <pc:sldMk cId="2211167003" sldId="257"/>
            <ac:spMk id="17" creationId="{1855405F-37A2-4869-9154-F8BE3BECE6C3}"/>
          </ac:spMkLst>
        </pc:spChg>
        <pc:picChg chg="mod">
          <ac:chgData name="Sarah Gothard" userId="0e53f415fda5f162" providerId="LiveId" clId="{D9817339-1114-4B2E-A23C-7A1BE700A393}" dt="2019-10-28T00:52:57.816" v="2" actId="26606"/>
          <ac:picMkLst>
            <pc:docMk/>
            <pc:sldMk cId="2211167003" sldId="257"/>
            <ac:picMk id="2" creationId="{41C929A4-985F-4646-A7CD-6E38C21233C5}"/>
          </ac:picMkLst>
        </pc:picChg>
      </pc:sldChg>
      <pc:sldChg chg="addSp modSp mod setBg">
        <pc:chgData name="Sarah Gothard" userId="0e53f415fda5f162" providerId="LiveId" clId="{D9817339-1114-4B2E-A23C-7A1BE700A393}" dt="2019-10-28T00:53:01.667" v="3" actId="26606"/>
        <pc:sldMkLst>
          <pc:docMk/>
          <pc:sldMk cId="3073099657" sldId="258"/>
        </pc:sldMkLst>
        <pc:spChg chg="mod ord">
          <ac:chgData name="Sarah Gothard" userId="0e53f415fda5f162" providerId="LiveId" clId="{D9817339-1114-4B2E-A23C-7A1BE700A393}" dt="2019-10-28T00:53:01.667" v="3" actId="26606"/>
          <ac:spMkLst>
            <pc:docMk/>
            <pc:sldMk cId="3073099657" sldId="258"/>
            <ac:spMk id="4" creationId="{EEC600C2-90C2-4FAF-83AC-6F512EE49ACA}"/>
          </ac:spMkLst>
        </pc:spChg>
        <pc:spChg chg="add">
          <ac:chgData name="Sarah Gothard" userId="0e53f415fda5f162" providerId="LiveId" clId="{D9817339-1114-4B2E-A23C-7A1BE700A393}" dt="2019-10-28T00:53:01.667" v="3" actId="26606"/>
          <ac:spMkLst>
            <pc:docMk/>
            <pc:sldMk cId="3073099657" sldId="258"/>
            <ac:spMk id="11" creationId="{01D0AF59-99C3-4251-AB9A-C966C6AD4400}"/>
          </ac:spMkLst>
        </pc:spChg>
        <pc:spChg chg="add">
          <ac:chgData name="Sarah Gothard" userId="0e53f415fda5f162" providerId="LiveId" clId="{D9817339-1114-4B2E-A23C-7A1BE700A393}" dt="2019-10-28T00:53:01.667" v="3" actId="26606"/>
          <ac:spMkLst>
            <pc:docMk/>
            <pc:sldMk cId="3073099657" sldId="258"/>
            <ac:spMk id="13" creationId="{1855405F-37A2-4869-9154-F8BE3BECE6C3}"/>
          </ac:spMkLst>
        </pc:spChg>
        <pc:picChg chg="mod">
          <ac:chgData name="Sarah Gothard" userId="0e53f415fda5f162" providerId="LiveId" clId="{D9817339-1114-4B2E-A23C-7A1BE700A393}" dt="2019-10-28T00:53:01.667" v="3" actId="26606"/>
          <ac:picMkLst>
            <pc:docMk/>
            <pc:sldMk cId="3073099657" sldId="258"/>
            <ac:picMk id="6" creationId="{C07CE75B-18EF-4539-83A4-18759863B1FD}"/>
          </ac:picMkLst>
        </pc:picChg>
      </pc:sldChg>
      <pc:sldChg chg="addSp modSp mod setBg">
        <pc:chgData name="Sarah Gothard" userId="0e53f415fda5f162" providerId="LiveId" clId="{D9817339-1114-4B2E-A23C-7A1BE700A393}" dt="2019-10-28T00:53:04.563" v="4" actId="26606"/>
        <pc:sldMkLst>
          <pc:docMk/>
          <pc:sldMk cId="4204746688" sldId="260"/>
        </pc:sldMkLst>
        <pc:spChg chg="mod ord">
          <ac:chgData name="Sarah Gothard" userId="0e53f415fda5f162" providerId="LiveId" clId="{D9817339-1114-4B2E-A23C-7A1BE700A393}" dt="2019-10-28T00:53:04.563" v="4" actId="26606"/>
          <ac:spMkLst>
            <pc:docMk/>
            <pc:sldMk cId="4204746688" sldId="260"/>
            <ac:spMk id="4" creationId="{EEC600C2-90C2-4FAF-83AC-6F512EE49ACA}"/>
          </ac:spMkLst>
        </pc:spChg>
        <pc:spChg chg="add">
          <ac:chgData name="Sarah Gothard" userId="0e53f415fda5f162" providerId="LiveId" clId="{D9817339-1114-4B2E-A23C-7A1BE700A393}" dt="2019-10-28T00:53:04.563" v="4" actId="26606"/>
          <ac:spMkLst>
            <pc:docMk/>
            <pc:sldMk cId="4204746688" sldId="260"/>
            <ac:spMk id="10" creationId="{01D0AF59-99C3-4251-AB9A-C966C6AD4400}"/>
          </ac:spMkLst>
        </pc:spChg>
        <pc:spChg chg="add">
          <ac:chgData name="Sarah Gothard" userId="0e53f415fda5f162" providerId="LiveId" clId="{D9817339-1114-4B2E-A23C-7A1BE700A393}" dt="2019-10-28T00:53:04.563" v="4" actId="26606"/>
          <ac:spMkLst>
            <pc:docMk/>
            <pc:sldMk cId="4204746688" sldId="260"/>
            <ac:spMk id="12" creationId="{1855405F-37A2-4869-9154-F8BE3BECE6C3}"/>
          </ac:spMkLst>
        </pc:spChg>
        <pc:picChg chg="mod">
          <ac:chgData name="Sarah Gothard" userId="0e53f415fda5f162" providerId="LiveId" clId="{D9817339-1114-4B2E-A23C-7A1BE700A393}" dt="2019-10-28T00:53:04.563" v="4" actId="26606"/>
          <ac:picMkLst>
            <pc:docMk/>
            <pc:sldMk cId="4204746688" sldId="260"/>
            <ac:picMk id="5" creationId="{62D504F2-F7F5-45CC-9527-04E20E4D98D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64097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11/22/2025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1012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11/22/2025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8705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11/22/2025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672448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11/22/2025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6837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11/22/2025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82827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11/22/2025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80340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46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13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54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994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871479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44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9304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63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82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38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27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61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17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2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9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  <a:prstGeom prst="rect">
            <a:avLst/>
          </a:prstGeo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38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5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8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0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9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prstGeom prst="rect">
            <a:avLst/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9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11/22/2025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68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9" r:id="rId1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9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C929A4-985F-4646-A7CD-6E38C2123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575139"/>
            <a:ext cx="10905066" cy="370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07CE75B-18EF-4539-83A4-18759863B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5" y="68263"/>
            <a:ext cx="11949290" cy="6721475"/>
          </a:xfrm>
          <a:prstGeom prst="rect">
            <a:avLst/>
          </a:prstGeom>
          <a:noFill/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D4E5AC50-1D81-A9C0-1202-FB9FD4C9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7309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D504F2-F7F5-45CC-9527-04E20E4D9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352566"/>
            <a:ext cx="11950700" cy="4152868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600C2-90C2-4FAF-83AC-6F512EE49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04746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1233FB22-A860-4BAC-910F-60A21D8BCCE4}" vid="{48862705-1A05-4258-907E-E796D5700CA5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Widescreen</PresentationFormat>
  <Paragraphs>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Calisto MT</vt:lpstr>
      <vt:lpstr>Wingdings 2</vt:lpstr>
      <vt:lpstr>Hymn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3</cp:revision>
  <dcterms:created xsi:type="dcterms:W3CDTF">2019-10-28T00:53:04Z</dcterms:created>
  <dcterms:modified xsi:type="dcterms:W3CDTF">2025-11-22T17:09:49Z</dcterms:modified>
</cp:coreProperties>
</file>