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6" r:id="rId2"/>
    <p:sldId id="265" r:id="rId3"/>
    <p:sldId id="266" r:id="rId4"/>
    <p:sldId id="2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1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EABD3B0-D83F-4736-8567-D5322B3004E9}"/>
    <pc:docChg chg="custSel delSld modSld">
      <pc:chgData name="Sarah Gothard" userId="0e53f415fda5f162" providerId="LiveId" clId="{EEABD3B0-D83F-4736-8567-D5322B3004E9}" dt="2021-10-14T20:39:42.967" v="15" actId="26606"/>
      <pc:docMkLst>
        <pc:docMk/>
      </pc:docMkLst>
      <pc:sldChg chg="addSp delSp modSp mod">
        <pc:chgData name="Sarah Gothard" userId="0e53f415fda5f162" providerId="LiveId" clId="{EEABD3B0-D83F-4736-8567-D5322B3004E9}" dt="2021-10-14T20:00:28.859" v="2" actId="26606"/>
        <pc:sldMkLst>
          <pc:docMk/>
          <pc:sldMk cId="929849759" sldId="256"/>
        </pc:sldMkLst>
        <pc:spChg chg="ord">
          <ac:chgData name="Sarah Gothard" userId="0e53f415fda5f162" providerId="LiveId" clId="{EEABD3B0-D83F-4736-8567-D5322B3004E9}" dt="2021-10-14T20:00:28.859" v="2" actId="26606"/>
          <ac:spMkLst>
            <pc:docMk/>
            <pc:sldMk cId="929849759" sldId="256"/>
            <ac:spMk id="4" creationId="{EC3D1CDD-1E40-4799-B157-A920E231DA1E}"/>
          </ac:spMkLst>
        </pc:spChg>
        <pc:spChg chg="del">
          <ac:chgData name="Sarah Gothard" userId="0e53f415fda5f162" providerId="LiveId" clId="{EEABD3B0-D83F-4736-8567-D5322B3004E9}" dt="2021-10-14T20:00:28.859" v="2" actId="26606"/>
          <ac:spMkLst>
            <pc:docMk/>
            <pc:sldMk cId="929849759" sldId="256"/>
            <ac:spMk id="16" creationId="{32BC26D8-82FB-445E-AA49-62A77D7C1EE0}"/>
          </ac:spMkLst>
        </pc:spChg>
        <pc:spChg chg="del">
          <ac:chgData name="Sarah Gothard" userId="0e53f415fda5f162" providerId="LiveId" clId="{EEABD3B0-D83F-4736-8567-D5322B3004E9}" dt="2021-10-14T20:00:28.859" v="2" actId="26606"/>
          <ac:spMkLst>
            <pc:docMk/>
            <pc:sldMk cId="929849759" sldId="256"/>
            <ac:spMk id="18" creationId="{CB44330D-EA18-4254-AA95-EB49948539B8}"/>
          </ac:spMkLst>
        </pc:spChg>
        <pc:spChg chg="add">
          <ac:chgData name="Sarah Gothard" userId="0e53f415fda5f162" providerId="LiveId" clId="{EEABD3B0-D83F-4736-8567-D5322B3004E9}" dt="2021-10-14T20:00:28.859" v="2" actId="26606"/>
          <ac:spMkLst>
            <pc:docMk/>
            <pc:sldMk cId="929849759" sldId="256"/>
            <ac:spMk id="23" creationId="{32BC26D8-82FB-445E-AA49-62A77D7C1EE0}"/>
          </ac:spMkLst>
        </pc:spChg>
        <pc:spChg chg="add">
          <ac:chgData name="Sarah Gothard" userId="0e53f415fda5f162" providerId="LiveId" clId="{EEABD3B0-D83F-4736-8567-D5322B3004E9}" dt="2021-10-14T20:00:28.859" v="2" actId="26606"/>
          <ac:spMkLst>
            <pc:docMk/>
            <pc:sldMk cId="929849759" sldId="256"/>
            <ac:spMk id="25" creationId="{CB44330D-EA18-4254-AA95-EB49948539B8}"/>
          </ac:spMkLst>
        </pc:spChg>
        <pc:picChg chg="add mod">
          <ac:chgData name="Sarah Gothard" userId="0e53f415fda5f162" providerId="LiveId" clId="{EEABD3B0-D83F-4736-8567-D5322B3004E9}" dt="2021-10-14T20:00:28.859" v="2" actId="26606"/>
          <ac:picMkLst>
            <pc:docMk/>
            <pc:sldMk cId="929849759" sldId="256"/>
            <ac:picMk id="3" creationId="{BB0E5E56-45D6-4227-AF1D-B569BCB785B2}"/>
          </ac:picMkLst>
        </pc:picChg>
        <pc:picChg chg="del">
          <ac:chgData name="Sarah Gothard" userId="0e53f415fda5f162" providerId="LiveId" clId="{EEABD3B0-D83F-4736-8567-D5322B3004E9}" dt="2021-10-14T20:00:17.418" v="0" actId="478"/>
          <ac:picMkLst>
            <pc:docMk/>
            <pc:sldMk cId="929849759" sldId="256"/>
            <ac:picMk id="5" creationId="{6E3A82A0-D7DE-415E-A263-06CCB009291F}"/>
          </ac:picMkLst>
        </pc:picChg>
      </pc:sldChg>
      <pc:sldChg chg="addSp delSp modSp mod">
        <pc:chgData name="Sarah Gothard" userId="0e53f415fda5f162" providerId="LiveId" clId="{EEABD3B0-D83F-4736-8567-D5322B3004E9}" dt="2021-10-14T20:00:40.653" v="5" actId="26606"/>
        <pc:sldMkLst>
          <pc:docMk/>
          <pc:sldMk cId="1484998677" sldId="265"/>
        </pc:sldMkLst>
        <pc:spChg chg="ord">
          <ac:chgData name="Sarah Gothard" userId="0e53f415fda5f162" providerId="LiveId" clId="{EEABD3B0-D83F-4736-8567-D5322B3004E9}" dt="2021-10-14T20:00:40.653" v="5" actId="26606"/>
          <ac:spMkLst>
            <pc:docMk/>
            <pc:sldMk cId="1484998677" sldId="265"/>
            <ac:spMk id="4" creationId="{FC4C520B-9410-402C-9212-B60A78E160D0}"/>
          </ac:spMkLst>
        </pc:spChg>
        <pc:spChg chg="del">
          <ac:chgData name="Sarah Gothard" userId="0e53f415fda5f162" providerId="LiveId" clId="{EEABD3B0-D83F-4736-8567-D5322B3004E9}" dt="2021-10-14T20:00:40.653" v="5" actId="26606"/>
          <ac:spMkLst>
            <pc:docMk/>
            <pc:sldMk cId="1484998677" sldId="265"/>
            <ac:spMk id="17" creationId="{32BC26D8-82FB-445E-AA49-62A77D7C1EE0}"/>
          </ac:spMkLst>
        </pc:spChg>
        <pc:spChg chg="del">
          <ac:chgData name="Sarah Gothard" userId="0e53f415fda5f162" providerId="LiveId" clId="{EEABD3B0-D83F-4736-8567-D5322B3004E9}" dt="2021-10-14T20:00:40.653" v="5" actId="26606"/>
          <ac:spMkLst>
            <pc:docMk/>
            <pc:sldMk cId="1484998677" sldId="265"/>
            <ac:spMk id="19" creationId="{CB44330D-EA18-4254-AA95-EB49948539B8}"/>
          </ac:spMkLst>
        </pc:spChg>
        <pc:spChg chg="add">
          <ac:chgData name="Sarah Gothard" userId="0e53f415fda5f162" providerId="LiveId" clId="{EEABD3B0-D83F-4736-8567-D5322B3004E9}" dt="2021-10-14T20:00:40.653" v="5" actId="26606"/>
          <ac:spMkLst>
            <pc:docMk/>
            <pc:sldMk cId="1484998677" sldId="265"/>
            <ac:spMk id="24" creationId="{32BC26D8-82FB-445E-AA49-62A77D7C1EE0}"/>
          </ac:spMkLst>
        </pc:spChg>
        <pc:spChg chg="add">
          <ac:chgData name="Sarah Gothard" userId="0e53f415fda5f162" providerId="LiveId" clId="{EEABD3B0-D83F-4736-8567-D5322B3004E9}" dt="2021-10-14T20:00:40.653" v="5" actId="26606"/>
          <ac:spMkLst>
            <pc:docMk/>
            <pc:sldMk cId="1484998677" sldId="265"/>
            <ac:spMk id="26" creationId="{CB44330D-EA18-4254-AA95-EB49948539B8}"/>
          </ac:spMkLst>
        </pc:spChg>
        <pc:picChg chg="add mod">
          <ac:chgData name="Sarah Gothard" userId="0e53f415fda5f162" providerId="LiveId" clId="{EEABD3B0-D83F-4736-8567-D5322B3004E9}" dt="2021-10-14T20:00:40.653" v="5" actId="26606"/>
          <ac:picMkLst>
            <pc:docMk/>
            <pc:sldMk cId="1484998677" sldId="265"/>
            <ac:picMk id="3" creationId="{93D71778-D907-4602-B079-C27781AA364E}"/>
          </ac:picMkLst>
        </pc:picChg>
        <pc:picChg chg="del">
          <ac:chgData name="Sarah Gothard" userId="0e53f415fda5f162" providerId="LiveId" clId="{EEABD3B0-D83F-4736-8567-D5322B3004E9}" dt="2021-10-14T20:00:31.337" v="3" actId="478"/>
          <ac:picMkLst>
            <pc:docMk/>
            <pc:sldMk cId="1484998677" sldId="265"/>
            <ac:picMk id="7" creationId="{C058FE40-DAF9-4A13-A206-30A3D68A2729}"/>
          </ac:picMkLst>
        </pc:picChg>
      </pc:sldChg>
      <pc:sldChg chg="addSp delSp modSp mod">
        <pc:chgData name="Sarah Gothard" userId="0e53f415fda5f162" providerId="LiveId" clId="{EEABD3B0-D83F-4736-8567-D5322B3004E9}" dt="2021-10-14T20:00:59.902" v="8" actId="26606"/>
        <pc:sldMkLst>
          <pc:docMk/>
          <pc:sldMk cId="377143493" sldId="266"/>
        </pc:sldMkLst>
        <pc:spChg chg="add del mod">
          <ac:chgData name="Sarah Gothard" userId="0e53f415fda5f162" providerId="LiveId" clId="{EEABD3B0-D83F-4736-8567-D5322B3004E9}" dt="2021-10-14T20:00:59.902" v="8" actId="26606"/>
          <ac:spMkLst>
            <pc:docMk/>
            <pc:sldMk cId="377143493" sldId="266"/>
            <ac:spMk id="3" creationId="{C9D8039C-356B-4F90-8DE2-3D760005518D}"/>
          </ac:spMkLst>
        </pc:spChg>
        <pc:spChg chg="ord">
          <ac:chgData name="Sarah Gothard" userId="0e53f415fda5f162" providerId="LiveId" clId="{EEABD3B0-D83F-4736-8567-D5322B3004E9}" dt="2021-10-14T20:00:59.902" v="8" actId="26606"/>
          <ac:spMkLst>
            <pc:docMk/>
            <pc:sldMk cId="377143493" sldId="266"/>
            <ac:spMk id="4" creationId="{C1EAFBE5-A282-4749-A40D-42FB88609145}"/>
          </ac:spMkLst>
        </pc:spChg>
        <pc:spChg chg="del">
          <ac:chgData name="Sarah Gothard" userId="0e53f415fda5f162" providerId="LiveId" clId="{EEABD3B0-D83F-4736-8567-D5322B3004E9}" dt="2021-10-14T20:00:59.902" v="8" actId="26606"/>
          <ac:spMkLst>
            <pc:docMk/>
            <pc:sldMk cId="377143493" sldId="266"/>
            <ac:spMk id="11" creationId="{32BC26D8-82FB-445E-AA49-62A77D7C1EE0}"/>
          </ac:spMkLst>
        </pc:spChg>
        <pc:spChg chg="del">
          <ac:chgData name="Sarah Gothard" userId="0e53f415fda5f162" providerId="LiveId" clId="{EEABD3B0-D83F-4736-8567-D5322B3004E9}" dt="2021-10-14T20:00:59.902" v="8" actId="26606"/>
          <ac:spMkLst>
            <pc:docMk/>
            <pc:sldMk cId="377143493" sldId="266"/>
            <ac:spMk id="13" creationId="{CB44330D-EA18-4254-AA95-EB49948539B8}"/>
          </ac:spMkLst>
        </pc:spChg>
        <pc:spChg chg="add">
          <ac:chgData name="Sarah Gothard" userId="0e53f415fda5f162" providerId="LiveId" clId="{EEABD3B0-D83F-4736-8567-D5322B3004E9}" dt="2021-10-14T20:00:59.902" v="8" actId="26606"/>
          <ac:spMkLst>
            <pc:docMk/>
            <pc:sldMk cId="377143493" sldId="266"/>
            <ac:spMk id="18" creationId="{32BC26D8-82FB-445E-AA49-62A77D7C1EE0}"/>
          </ac:spMkLst>
        </pc:spChg>
        <pc:spChg chg="add">
          <ac:chgData name="Sarah Gothard" userId="0e53f415fda5f162" providerId="LiveId" clId="{EEABD3B0-D83F-4736-8567-D5322B3004E9}" dt="2021-10-14T20:00:59.902" v="8" actId="26606"/>
          <ac:spMkLst>
            <pc:docMk/>
            <pc:sldMk cId="377143493" sldId="266"/>
            <ac:spMk id="20" creationId="{CB44330D-EA18-4254-AA95-EB49948539B8}"/>
          </ac:spMkLst>
        </pc:spChg>
        <pc:picChg chg="del">
          <ac:chgData name="Sarah Gothard" userId="0e53f415fda5f162" providerId="LiveId" clId="{EEABD3B0-D83F-4736-8567-D5322B3004E9}" dt="2021-10-14T20:00:57.395" v="6" actId="478"/>
          <ac:picMkLst>
            <pc:docMk/>
            <pc:sldMk cId="377143493" sldId="266"/>
            <ac:picMk id="6" creationId="{627C1A99-B7C7-4160-9B95-BF6C6F467884}"/>
          </ac:picMkLst>
        </pc:picChg>
        <pc:picChg chg="add mod">
          <ac:chgData name="Sarah Gothard" userId="0e53f415fda5f162" providerId="LiveId" clId="{EEABD3B0-D83F-4736-8567-D5322B3004E9}" dt="2021-10-14T20:00:59.902" v="8" actId="26606"/>
          <ac:picMkLst>
            <pc:docMk/>
            <pc:sldMk cId="377143493" sldId="266"/>
            <ac:picMk id="7" creationId="{BAAE7B26-C3F1-4BA1-8750-717BA6D4634D}"/>
          </ac:picMkLst>
        </pc:picChg>
      </pc:sldChg>
      <pc:sldChg chg="addSp delSp modSp mod">
        <pc:chgData name="Sarah Gothard" userId="0e53f415fda5f162" providerId="LiveId" clId="{EEABD3B0-D83F-4736-8567-D5322B3004E9}" dt="2021-10-14T20:39:42.967" v="15" actId="26606"/>
        <pc:sldMkLst>
          <pc:docMk/>
          <pc:sldMk cId="2963039381" sldId="267"/>
        </pc:sldMkLst>
        <pc:spChg chg="add del mod">
          <ac:chgData name="Sarah Gothard" userId="0e53f415fda5f162" providerId="LiveId" clId="{EEABD3B0-D83F-4736-8567-D5322B3004E9}" dt="2021-10-14T20:39:42.967" v="15" actId="26606"/>
          <ac:spMkLst>
            <pc:docMk/>
            <pc:sldMk cId="2963039381" sldId="267"/>
            <ac:spMk id="3" creationId="{4738464B-44A4-4A17-AA5C-277CC05E323D}"/>
          </ac:spMkLst>
        </pc:spChg>
        <pc:spChg chg="add del mod">
          <ac:chgData name="Sarah Gothard" userId="0e53f415fda5f162" providerId="LiveId" clId="{EEABD3B0-D83F-4736-8567-D5322B3004E9}" dt="2021-10-14T20:01:19.826" v="12" actId="26606"/>
          <ac:spMkLst>
            <pc:docMk/>
            <pc:sldMk cId="2963039381" sldId="267"/>
            <ac:spMk id="3" creationId="{ADFC2BB2-8E72-4E56-94BA-3E4CA4DD0263}"/>
          </ac:spMkLst>
        </pc:spChg>
        <pc:spChg chg="ord">
          <ac:chgData name="Sarah Gothard" userId="0e53f415fda5f162" providerId="LiveId" clId="{EEABD3B0-D83F-4736-8567-D5322B3004E9}" dt="2021-10-14T20:39:42.967" v="15" actId="26606"/>
          <ac:spMkLst>
            <pc:docMk/>
            <pc:sldMk cId="2963039381" sldId="267"/>
            <ac:spMk id="4" creationId="{0894339A-416B-4F4D-AA9D-5880D04543A6}"/>
          </ac:spMkLst>
        </pc:spChg>
        <pc:spChg chg="del">
          <ac:chgData name="Sarah Gothard" userId="0e53f415fda5f162" providerId="LiveId" clId="{EEABD3B0-D83F-4736-8567-D5322B3004E9}" dt="2021-10-14T20:01:19.826" v="12" actId="26606"/>
          <ac:spMkLst>
            <pc:docMk/>
            <pc:sldMk cId="2963039381" sldId="267"/>
            <ac:spMk id="11" creationId="{32BC26D8-82FB-445E-AA49-62A77D7C1EE0}"/>
          </ac:spMkLst>
        </pc:spChg>
        <pc:spChg chg="del">
          <ac:chgData name="Sarah Gothard" userId="0e53f415fda5f162" providerId="LiveId" clId="{EEABD3B0-D83F-4736-8567-D5322B3004E9}" dt="2021-10-14T20:01:19.826" v="12" actId="26606"/>
          <ac:spMkLst>
            <pc:docMk/>
            <pc:sldMk cId="2963039381" sldId="267"/>
            <ac:spMk id="13" creationId="{CB44330D-EA18-4254-AA95-EB49948539B8}"/>
          </ac:spMkLst>
        </pc:spChg>
        <pc:spChg chg="add del">
          <ac:chgData name="Sarah Gothard" userId="0e53f415fda5f162" providerId="LiveId" clId="{EEABD3B0-D83F-4736-8567-D5322B3004E9}" dt="2021-10-14T20:39:42.967" v="15" actId="26606"/>
          <ac:spMkLst>
            <pc:docMk/>
            <pc:sldMk cId="2963039381" sldId="267"/>
            <ac:spMk id="18" creationId="{32BC26D8-82FB-445E-AA49-62A77D7C1EE0}"/>
          </ac:spMkLst>
        </pc:spChg>
        <pc:spChg chg="add del">
          <ac:chgData name="Sarah Gothard" userId="0e53f415fda5f162" providerId="LiveId" clId="{EEABD3B0-D83F-4736-8567-D5322B3004E9}" dt="2021-10-14T20:39:42.967" v="15" actId="26606"/>
          <ac:spMkLst>
            <pc:docMk/>
            <pc:sldMk cId="2963039381" sldId="267"/>
            <ac:spMk id="20" creationId="{CB44330D-EA18-4254-AA95-EB49948539B8}"/>
          </ac:spMkLst>
        </pc:spChg>
        <pc:spChg chg="add">
          <ac:chgData name="Sarah Gothard" userId="0e53f415fda5f162" providerId="LiveId" clId="{EEABD3B0-D83F-4736-8567-D5322B3004E9}" dt="2021-10-14T20:39:42.967" v="15" actId="26606"/>
          <ac:spMkLst>
            <pc:docMk/>
            <pc:sldMk cId="2963039381" sldId="267"/>
            <ac:spMk id="25" creationId="{32BC26D8-82FB-445E-AA49-62A77D7C1EE0}"/>
          </ac:spMkLst>
        </pc:spChg>
        <pc:spChg chg="add">
          <ac:chgData name="Sarah Gothard" userId="0e53f415fda5f162" providerId="LiveId" clId="{EEABD3B0-D83F-4736-8567-D5322B3004E9}" dt="2021-10-14T20:39:42.967" v="15" actId="26606"/>
          <ac:spMkLst>
            <pc:docMk/>
            <pc:sldMk cId="2963039381" sldId="267"/>
            <ac:spMk id="27" creationId="{CB44330D-EA18-4254-AA95-EB49948539B8}"/>
          </ac:spMkLst>
        </pc:spChg>
        <pc:picChg chg="del">
          <ac:chgData name="Sarah Gothard" userId="0e53f415fda5f162" providerId="LiveId" clId="{EEABD3B0-D83F-4736-8567-D5322B3004E9}" dt="2021-10-14T20:01:05.330" v="10" actId="478"/>
          <ac:picMkLst>
            <pc:docMk/>
            <pc:sldMk cId="2963039381" sldId="267"/>
            <ac:picMk id="6" creationId="{5ECFA558-9E12-4A4F-8FB2-21560029ECD6}"/>
          </ac:picMkLst>
        </pc:picChg>
        <pc:picChg chg="add mod">
          <ac:chgData name="Sarah Gothard" userId="0e53f415fda5f162" providerId="LiveId" clId="{EEABD3B0-D83F-4736-8567-D5322B3004E9}" dt="2021-10-14T20:39:42.967" v="15" actId="26606"/>
          <ac:picMkLst>
            <pc:docMk/>
            <pc:sldMk cId="2963039381" sldId="267"/>
            <ac:picMk id="6" creationId="{DBB20A97-1E95-4E40-B295-278D88CA37C8}"/>
          </ac:picMkLst>
        </pc:picChg>
        <pc:picChg chg="add del mod">
          <ac:chgData name="Sarah Gothard" userId="0e53f415fda5f162" providerId="LiveId" clId="{EEABD3B0-D83F-4736-8567-D5322B3004E9}" dt="2021-10-14T20:39:41.035" v="13" actId="478"/>
          <ac:picMkLst>
            <pc:docMk/>
            <pc:sldMk cId="2963039381" sldId="267"/>
            <ac:picMk id="7" creationId="{BCBCB464-5C2F-469C-93E6-E34E3DEE81AA}"/>
          </ac:picMkLst>
        </pc:picChg>
      </pc:sldChg>
      <pc:sldChg chg="del">
        <pc:chgData name="Sarah Gothard" userId="0e53f415fda5f162" providerId="LiveId" clId="{EEABD3B0-D83F-4736-8567-D5322B3004E9}" dt="2021-10-14T20:01:03.515" v="9" actId="47"/>
        <pc:sldMkLst>
          <pc:docMk/>
          <pc:sldMk cId="495331519" sldId="26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0E5E56-45D6-4227-AF1D-B569BCB785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06540"/>
            <a:ext cx="10905066" cy="144491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D71778-D907-4602-B079-C27781AA3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16144"/>
            <a:ext cx="10905066" cy="422571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AAE7B26-C3F1-4BA1-8750-717BA6D463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38937"/>
            <a:ext cx="10905066" cy="458012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4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BB20A97-1E95-4E40-B295-278D88CA37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016255"/>
            <a:ext cx="10905066" cy="48254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4339A-416B-4F4D-AA9D-5880D045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303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51</Words>
  <Application>Microsoft Office PowerPoint</Application>
  <PresentationFormat>Widescreen</PresentationFormat>
  <Paragraphs>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2019-10-19T00:20:28Z</dcterms:created>
  <dcterms:modified xsi:type="dcterms:W3CDTF">2021-10-14T20:39:43Z</dcterms:modified>
</cp:coreProperties>
</file>