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2"/>
  </p:notesMasterIdLst>
  <p:handoutMasterIdLst>
    <p:handoutMasterId r:id="rId13"/>
  </p:handoutMasterIdLst>
  <p:sldIdLst>
    <p:sldId id="256" r:id="rId2"/>
    <p:sldId id="279" r:id="rId3"/>
    <p:sldId id="280" r:id="rId4"/>
    <p:sldId id="281" r:id="rId5"/>
    <p:sldId id="284" r:id="rId6"/>
    <p:sldId id="285" r:id="rId7"/>
    <p:sldId id="282" r:id="rId8"/>
    <p:sldId id="286" r:id="rId9"/>
    <p:sldId id="287" r:id="rId10"/>
    <p:sldId id="28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02" autoAdjust="0"/>
    <p:restoredTop sz="91160" autoAdjust="0"/>
  </p:normalViewPr>
  <p:slideViewPr>
    <p:cSldViewPr snapToGrid="0" showGuides="1">
      <p:cViewPr varScale="1">
        <p:scale>
          <a:sx n="64" d="100"/>
          <a:sy n="64" d="100"/>
        </p:scale>
        <p:origin x="56" y="12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5/12/2023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5/12/2023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0F729D-6C9F-49F3-BE02-6CFA87704072}" type="datetime1">
              <a:rPr lang="en-US" smtClean="0"/>
              <a:t>5/12/2023</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F2B08A-5A69-45E0-A1B3-C9D48D843CC4}" type="datetime1">
              <a:rPr lang="en-US" smtClean="0"/>
              <a:t>5/12/2023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5DEA2E-BA8D-4C71-B291-C7445DAB1CCC}" type="datetime1">
              <a:rPr lang="en-US" smtClean="0"/>
              <a:t>5/12/2023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B271DA-BE8F-41A9-A57B-957188FF5913}" type="datetime1">
              <a:rPr lang="en-US" smtClean="0"/>
              <a:t>5/12/2023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C632B-6DCE-4E36-8CA5-C060D5267CD9}" type="datetime1">
              <a:rPr lang="en-US" smtClean="0"/>
              <a:t>5/12/2023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A98862-0EA2-4B05-BFE8-8BCF27AE6D3F}" type="datetime1">
              <a:rPr lang="en-US" smtClean="0"/>
              <a:t>5/12/2023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F9C82A8-9B10-4138-A50D-0B785A89BAF9}" type="datetime1">
              <a:rPr lang="en-US" smtClean="0"/>
              <a:t>5/12/2023</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1CEE72-9938-4344-AA4D-2AEFC65B9676}" type="datetime1">
              <a:rPr lang="en-US" smtClean="0"/>
              <a:t>5/12/2023</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D7CD62-C762-410B-B221-6FB2056202D7}" type="datetime1">
              <a:rPr lang="en-US" smtClean="0"/>
              <a:t>5/12/2023</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8617FA-E2C3-4352-B7E3-2346BC0F325C}" type="datetime1">
              <a:rPr lang="en-US" smtClean="0"/>
              <a:t>5/12/2023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5F40821-5BF9-4EBD-907B-86E5A2FE7284}" type="datetime1">
              <a:rPr lang="en-US" smtClean="0"/>
              <a:t>5/12/2023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178A31-8164-47CC-A621-41A18C4993A3}" type="datetime1">
              <a:rPr lang="en-US" smtClean="0"/>
              <a:t>5/12/2023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8" name="Rectangle 2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0" name="Rectangle 2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537AF3B5-580D-8BC6-0F49-3D6E1CF90A65}"/>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endParaRPr lang="en-US" kern="1200" dirty="0">
              <a:solidFill>
                <a:srgbClr val="FFFFFF"/>
              </a:solidFill>
              <a:latin typeface="+mn-lt"/>
              <a:ea typeface="+mn-ea"/>
              <a:cs typeface="+mn-cs"/>
            </a:endParaRPr>
          </a:p>
        </p:txBody>
      </p:sp>
    </p:spTree>
    <p:extLst>
      <p:ext uri="{BB962C8B-B14F-4D97-AF65-F5344CB8AC3E}">
        <p14:creationId xmlns:p14="http://schemas.microsoft.com/office/powerpoint/2010/main" val="291043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2F6848BB-D3E8-9184-BA8B-10445B731110}"/>
              </a:ext>
            </a:extLst>
          </p:cNvPr>
          <p:cNvPicPr>
            <a:picLocks noGrp="1" noChangeAspect="1"/>
          </p:cNvPicPr>
          <p:nvPr>
            <p:ph idx="1"/>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FF9C7DCD-B168-C8E1-E87B-0C62CDDED8E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667756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4961440A-92D3-FFF9-4FD9-9A80E35CDFE7}"/>
              </a:ext>
            </a:extLst>
          </p:cNvPr>
          <p:cNvPicPr>
            <a:picLocks noChangeAspect="1"/>
          </p:cNvPicPr>
          <p:nvPr/>
        </p:nvPicPr>
        <p:blipFill>
          <a:blip r:embed="rId2"/>
          <a:stretch>
            <a:fillRect/>
          </a:stretch>
        </p:blipFill>
        <p:spPr>
          <a:xfrm>
            <a:off x="1099527" y="643467"/>
            <a:ext cx="9992946" cy="5571066"/>
          </a:xfrm>
          <a:prstGeom prst="rect">
            <a:avLst/>
          </a:prstGeom>
        </p:spPr>
      </p:pic>
      <p:sp>
        <p:nvSpPr>
          <p:cNvPr id="4" name="Footer Placeholder 3">
            <a:extLst>
              <a:ext uri="{FF2B5EF4-FFF2-40B4-BE49-F238E27FC236}">
                <a16:creationId xmlns:a16="http://schemas.microsoft.com/office/drawing/2014/main" id="{6DC069F0-920D-C622-F91B-E4EC82237E3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750855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5A61F482-1427-18EC-EFFA-2D69F3300A39}"/>
              </a:ext>
            </a:extLst>
          </p:cNvPr>
          <p:cNvPicPr>
            <a:picLocks noGrp="1" noChangeAspect="1"/>
          </p:cNvPicPr>
          <p:nvPr>
            <p:ph idx="1"/>
          </p:nvPr>
        </p:nvPicPr>
        <p:blipFill>
          <a:blip r:embed="rId2"/>
          <a:stretch>
            <a:fillRect/>
          </a:stretch>
        </p:blipFill>
        <p:spPr>
          <a:xfrm>
            <a:off x="764836" y="643467"/>
            <a:ext cx="10662327" cy="5571066"/>
          </a:xfrm>
          <a:prstGeom prst="rect">
            <a:avLst/>
          </a:prstGeom>
        </p:spPr>
      </p:pic>
      <p:sp>
        <p:nvSpPr>
          <p:cNvPr id="4" name="Footer Placeholder 3">
            <a:extLst>
              <a:ext uri="{FF2B5EF4-FFF2-40B4-BE49-F238E27FC236}">
                <a16:creationId xmlns:a16="http://schemas.microsoft.com/office/drawing/2014/main" id="{A6CF782F-B058-1DA7-A816-2D313C609FD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2402638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2F6848BB-D3E8-9184-BA8B-10445B731110}"/>
              </a:ext>
            </a:extLst>
          </p:cNvPr>
          <p:cNvPicPr>
            <a:picLocks noGrp="1" noChangeAspect="1"/>
          </p:cNvPicPr>
          <p:nvPr>
            <p:ph idx="1"/>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FF9C7DCD-B168-C8E1-E87B-0C62CDDED8E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6361938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A635D76D-469C-3BEC-B9C4-CCB0F40C7136}"/>
              </a:ext>
            </a:extLst>
          </p:cNvPr>
          <p:cNvPicPr>
            <a:picLocks noGrp="1" noChangeAspect="1"/>
          </p:cNvPicPr>
          <p:nvPr>
            <p:ph idx="1"/>
          </p:nvPr>
        </p:nvPicPr>
        <p:blipFill>
          <a:blip r:embed="rId2"/>
          <a:stretch>
            <a:fillRect/>
          </a:stretch>
        </p:blipFill>
        <p:spPr>
          <a:xfrm>
            <a:off x="913613" y="643467"/>
            <a:ext cx="10364773" cy="5571066"/>
          </a:xfrm>
          <a:prstGeom prst="rect">
            <a:avLst/>
          </a:prstGeom>
        </p:spPr>
      </p:pic>
      <p:sp>
        <p:nvSpPr>
          <p:cNvPr id="4" name="Footer Placeholder 3">
            <a:extLst>
              <a:ext uri="{FF2B5EF4-FFF2-40B4-BE49-F238E27FC236}">
                <a16:creationId xmlns:a16="http://schemas.microsoft.com/office/drawing/2014/main" id="{E1FC0EBB-EC16-C668-19D0-78C788A37CA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313989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E2CA491B-38EF-4747-21C0-F0EE8A550B3B}"/>
              </a:ext>
            </a:extLst>
          </p:cNvPr>
          <p:cNvPicPr>
            <a:picLocks noGrp="1" noChangeAspect="1"/>
          </p:cNvPicPr>
          <p:nvPr>
            <p:ph idx="1"/>
          </p:nvPr>
        </p:nvPicPr>
        <p:blipFill>
          <a:blip r:embed="rId2"/>
          <a:stretch>
            <a:fillRect/>
          </a:stretch>
        </p:blipFill>
        <p:spPr>
          <a:xfrm>
            <a:off x="687198" y="643467"/>
            <a:ext cx="10817603" cy="5571066"/>
          </a:xfrm>
          <a:prstGeom prst="rect">
            <a:avLst/>
          </a:prstGeom>
        </p:spPr>
      </p:pic>
      <p:sp>
        <p:nvSpPr>
          <p:cNvPr id="4" name="Footer Placeholder 3">
            <a:extLst>
              <a:ext uri="{FF2B5EF4-FFF2-40B4-BE49-F238E27FC236}">
                <a16:creationId xmlns:a16="http://schemas.microsoft.com/office/drawing/2014/main" id="{56CFA249-D530-2232-544E-1C5B512CBF7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471089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2F6848BB-D3E8-9184-BA8B-10445B731110}"/>
              </a:ext>
            </a:extLst>
          </p:cNvPr>
          <p:cNvPicPr>
            <a:picLocks noGrp="1" noChangeAspect="1"/>
          </p:cNvPicPr>
          <p:nvPr>
            <p:ph idx="1"/>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FF9C7DCD-B168-C8E1-E87B-0C62CDDED8E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295346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5BF4ACF0-9F38-FE72-4B7A-FF8F320F08E5}"/>
              </a:ext>
            </a:extLst>
          </p:cNvPr>
          <p:cNvPicPr>
            <a:picLocks noGrp="1" noChangeAspect="1"/>
          </p:cNvPicPr>
          <p:nvPr>
            <p:ph idx="1"/>
          </p:nvPr>
        </p:nvPicPr>
        <p:blipFill>
          <a:blip r:embed="rId2"/>
          <a:stretch>
            <a:fillRect/>
          </a:stretch>
        </p:blipFill>
        <p:spPr>
          <a:xfrm>
            <a:off x="840277" y="643467"/>
            <a:ext cx="10511445" cy="5571066"/>
          </a:xfrm>
          <a:prstGeom prst="rect">
            <a:avLst/>
          </a:prstGeom>
        </p:spPr>
      </p:pic>
      <p:sp>
        <p:nvSpPr>
          <p:cNvPr id="4" name="Footer Placeholder 3">
            <a:extLst>
              <a:ext uri="{FF2B5EF4-FFF2-40B4-BE49-F238E27FC236}">
                <a16:creationId xmlns:a16="http://schemas.microsoft.com/office/drawing/2014/main" id="{3287560E-08A2-D8D1-AE82-1DDCF7B3368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535404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D1E1254E-F1F3-ED49-288A-D436C191397A}"/>
              </a:ext>
            </a:extLst>
          </p:cNvPr>
          <p:cNvPicPr>
            <a:picLocks noGrp="1" noChangeAspect="1"/>
          </p:cNvPicPr>
          <p:nvPr>
            <p:ph idx="1"/>
          </p:nvPr>
        </p:nvPicPr>
        <p:blipFill>
          <a:blip r:embed="rId2"/>
          <a:stretch>
            <a:fillRect/>
          </a:stretch>
        </p:blipFill>
        <p:spPr>
          <a:xfrm>
            <a:off x="687198" y="643467"/>
            <a:ext cx="10817603" cy="5571066"/>
          </a:xfrm>
          <a:prstGeom prst="rect">
            <a:avLst/>
          </a:prstGeom>
        </p:spPr>
      </p:pic>
      <p:sp>
        <p:nvSpPr>
          <p:cNvPr id="4" name="Footer Placeholder 3">
            <a:extLst>
              <a:ext uri="{FF2B5EF4-FFF2-40B4-BE49-F238E27FC236}">
                <a16:creationId xmlns:a16="http://schemas.microsoft.com/office/drawing/2014/main" id="{C88D2F33-2521-02CF-21EB-81ED498284E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35847442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1858</TotalTime>
  <Words>63</Words>
  <Application>Microsoft Office PowerPoint</Application>
  <PresentationFormat>Widescreen</PresentationFormat>
  <Paragraphs>12</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47</cp:revision>
  <dcterms:created xsi:type="dcterms:W3CDTF">2019-09-28T20:24:12Z</dcterms:created>
  <dcterms:modified xsi:type="dcterms:W3CDTF">2023-05-13T00:57:57Z</dcterms:modified>
</cp:coreProperties>
</file>