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160" autoAdjust="0"/>
  </p:normalViewPr>
  <p:slideViewPr>
    <p:cSldViewPr snapToGrid="0" showGuides="1">
      <p:cViewPr varScale="1">
        <p:scale>
          <a:sx n="63" d="100"/>
          <a:sy n="63" d="100"/>
        </p:scale>
        <p:origin x="105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8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31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0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4332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64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3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50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63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9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72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1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39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8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98819F-9FF3-41DE-84CB-E4A904CC67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8C24C242-17DD-48C0-8382-6E35FDB934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18DFA4-394C-48B6-98ED-0989B9BB6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64493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DD56BF45-9706-4AD1-AC1E-0340146E5C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BA0F7A-2633-4C04-9EC4-B6733831E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70589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45FD467-0516-4D22-84E2-07D3C014C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2E81E6-295B-4F3B-B863-34E85984E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53059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DD56BF45-9706-4AD1-AC1E-0340146E5C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BA0F7A-2633-4C04-9EC4-B6733831E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70284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9775449-7FBA-45D6-9526-2E39BAD4F8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8518FA-A2A5-4029-9CF9-2E2A6F9A9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57357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DD56BF45-9706-4AD1-AC1E-0340146E5C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BA0F7A-2633-4C04-9EC4-B6733831E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89620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8</cp:revision>
  <dcterms:created xsi:type="dcterms:W3CDTF">2019-10-04T01:52:07Z</dcterms:created>
  <dcterms:modified xsi:type="dcterms:W3CDTF">2022-11-29T21:04:10Z</dcterms:modified>
</cp:coreProperties>
</file>