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4" r:id="rId3"/>
    <p:sldId id="275" r:id="rId4"/>
    <p:sldId id="279" r:id="rId5"/>
    <p:sldId id="276" r:id="rId6"/>
    <p:sldId id="277" r:id="rId7"/>
    <p:sldId id="278" r:id="rId8"/>
    <p:sldId id="280" r:id="rId9"/>
    <p:sldId id="283" r:id="rId10"/>
    <p:sldId id="28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4F1B51-6639-4ACC-8DAC-E4B664EA76E6}" v="8" dt="2021-06-26T12:25:44.86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54F1B51-6639-4ACC-8DAC-E4B664EA76E6}"/>
    <pc:docChg chg="custSel addSld delSld modSld">
      <pc:chgData name="Sarah Gothard" userId="0e53f415fda5f162" providerId="LiveId" clId="{254F1B51-6639-4ACC-8DAC-E4B664EA76E6}" dt="2021-06-26T12:26:50.281" v="40" actId="47"/>
      <pc:docMkLst>
        <pc:docMk/>
      </pc:docMkLst>
      <pc:sldChg chg="addSp delSp modSp mod">
        <pc:chgData name="Sarah Gothard" userId="0e53f415fda5f162" providerId="LiveId" clId="{254F1B51-6639-4ACC-8DAC-E4B664EA76E6}" dt="2021-06-26T12:22:23.007" v="11" actId="26606"/>
        <pc:sldMkLst>
          <pc:docMk/>
          <pc:sldMk cId="2211167003" sldId="257"/>
        </pc:sldMkLst>
        <pc:spChg chg="ord">
          <ac:chgData name="Sarah Gothard" userId="0e53f415fda5f162" providerId="LiveId" clId="{254F1B51-6639-4ACC-8DAC-E4B664EA76E6}" dt="2021-06-26T12:22:23.007" v="1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54F1B51-6639-4ACC-8DAC-E4B664EA76E6}" dt="2021-06-26T12:22:23.007" v="11" actId="26606"/>
          <ac:spMkLst>
            <pc:docMk/>
            <pc:sldMk cId="2211167003" sldId="257"/>
            <ac:spMk id="121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2:23.007" v="11" actId="26606"/>
          <ac:spMkLst>
            <pc:docMk/>
            <pc:sldMk cId="2211167003" sldId="257"/>
            <ac:spMk id="123" creationId="{CB44330D-EA18-4254-AA95-EB49948539B8}"/>
          </ac:spMkLst>
        </pc:spChg>
        <pc:spChg chg="add">
          <ac:chgData name="Sarah Gothard" userId="0e53f415fda5f162" providerId="LiveId" clId="{254F1B51-6639-4ACC-8DAC-E4B664EA76E6}" dt="2021-06-26T12:22:23.007" v="11" actId="26606"/>
          <ac:spMkLst>
            <pc:docMk/>
            <pc:sldMk cId="2211167003" sldId="257"/>
            <ac:spMk id="128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2:23.007" v="11" actId="26606"/>
          <ac:spMkLst>
            <pc:docMk/>
            <pc:sldMk cId="2211167003" sldId="257"/>
            <ac:spMk id="130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2:23.007" v="11" actId="26606"/>
          <ac:picMkLst>
            <pc:docMk/>
            <pc:sldMk cId="2211167003" sldId="257"/>
            <ac:picMk id="3" creationId="{D2EABAB6-F7D8-42BC-834D-1247EEE543A8}"/>
          </ac:picMkLst>
        </pc:picChg>
        <pc:picChg chg="del">
          <ac:chgData name="Sarah Gothard" userId="0e53f415fda5f162" providerId="LiveId" clId="{254F1B51-6639-4ACC-8DAC-E4B664EA76E6}" dt="2021-06-26T12:21:14.923" v="0" actId="478"/>
          <ac:picMkLst>
            <pc:docMk/>
            <pc:sldMk cId="2211167003" sldId="257"/>
            <ac:picMk id="4" creationId="{1DE48914-CF75-46A1-83FA-E58636A34ADD}"/>
          </ac:picMkLst>
        </pc:picChg>
      </pc:sldChg>
      <pc:sldChg chg="addSp delSp modSp mod">
        <pc:chgData name="Sarah Gothard" userId="0e53f415fda5f162" providerId="LiveId" clId="{254F1B51-6639-4ACC-8DAC-E4B664EA76E6}" dt="2021-06-26T12:22:41.412" v="13" actId="26606"/>
        <pc:sldMkLst>
          <pc:docMk/>
          <pc:sldMk cId="1762072195" sldId="274"/>
        </pc:sldMkLst>
        <pc:spChg chg="ord">
          <ac:chgData name="Sarah Gothard" userId="0e53f415fda5f162" providerId="LiveId" clId="{254F1B51-6639-4ACC-8DAC-E4B664EA76E6}" dt="2021-06-26T12:22:41.412" v="13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254F1B51-6639-4ACC-8DAC-E4B664EA76E6}" dt="2021-06-26T12:22:41.412" v="13" actId="26606"/>
          <ac:spMkLst>
            <pc:docMk/>
            <pc:sldMk cId="1762072195" sldId="274"/>
            <ac:spMk id="110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2:41.412" v="13" actId="26606"/>
          <ac:spMkLst>
            <pc:docMk/>
            <pc:sldMk cId="1762072195" sldId="274"/>
            <ac:spMk id="112" creationId="{CB44330D-EA18-4254-AA95-EB49948539B8}"/>
          </ac:spMkLst>
        </pc:spChg>
        <pc:spChg chg="add">
          <ac:chgData name="Sarah Gothard" userId="0e53f415fda5f162" providerId="LiveId" clId="{254F1B51-6639-4ACC-8DAC-E4B664EA76E6}" dt="2021-06-26T12:22:41.412" v="13" actId="26606"/>
          <ac:spMkLst>
            <pc:docMk/>
            <pc:sldMk cId="1762072195" sldId="274"/>
            <ac:spMk id="117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2:41.412" v="13" actId="26606"/>
          <ac:spMkLst>
            <pc:docMk/>
            <pc:sldMk cId="1762072195" sldId="274"/>
            <ac:spMk id="119" creationId="{CB44330D-EA18-4254-AA95-EB49948539B8}"/>
          </ac:spMkLst>
        </pc:spChg>
        <pc:picChg chg="del">
          <ac:chgData name="Sarah Gothard" userId="0e53f415fda5f162" providerId="LiveId" clId="{254F1B51-6639-4ACC-8DAC-E4B664EA76E6}" dt="2021-06-26T12:21:17.142" v="1" actId="478"/>
          <ac:picMkLst>
            <pc:docMk/>
            <pc:sldMk cId="1762072195" sldId="274"/>
            <ac:picMk id="3" creationId="{F9D42EFA-6E4C-4701-A17A-35708A9DE505}"/>
          </ac:picMkLst>
        </pc:picChg>
        <pc:picChg chg="add mod">
          <ac:chgData name="Sarah Gothard" userId="0e53f415fda5f162" providerId="LiveId" clId="{254F1B51-6639-4ACC-8DAC-E4B664EA76E6}" dt="2021-06-26T12:22:41.412" v="13" actId="26606"/>
          <ac:picMkLst>
            <pc:docMk/>
            <pc:sldMk cId="1762072195" sldId="274"/>
            <ac:picMk id="5" creationId="{1925558A-C3BB-4ED2-B36D-EDEA20D01D3A}"/>
          </ac:picMkLst>
        </pc:picChg>
      </pc:sldChg>
      <pc:sldChg chg="addSp delSp modSp mod">
        <pc:chgData name="Sarah Gothard" userId="0e53f415fda5f162" providerId="LiveId" clId="{254F1B51-6639-4ACC-8DAC-E4B664EA76E6}" dt="2021-06-26T12:22:58.544" v="17" actId="26606"/>
        <pc:sldMkLst>
          <pc:docMk/>
          <pc:sldMk cId="2000422838" sldId="275"/>
        </pc:sldMkLst>
        <pc:spChg chg="ord">
          <ac:chgData name="Sarah Gothard" userId="0e53f415fda5f162" providerId="LiveId" clId="{254F1B51-6639-4ACC-8DAC-E4B664EA76E6}" dt="2021-06-26T12:22:58.544" v="17" actId="26606"/>
          <ac:spMkLst>
            <pc:docMk/>
            <pc:sldMk cId="2000422838" sldId="275"/>
            <ac:spMk id="4" creationId="{734DF08B-C78F-4DB2-8B25-0250E898880A}"/>
          </ac:spMkLst>
        </pc:spChg>
        <pc:spChg chg="del">
          <ac:chgData name="Sarah Gothard" userId="0e53f415fda5f162" providerId="LiveId" clId="{254F1B51-6639-4ACC-8DAC-E4B664EA76E6}" dt="2021-06-26T12:22:58.544" v="17" actId="26606"/>
          <ac:spMkLst>
            <pc:docMk/>
            <pc:sldMk cId="2000422838" sldId="275"/>
            <ac:spMk id="16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2:58.544" v="17" actId="26606"/>
          <ac:spMkLst>
            <pc:docMk/>
            <pc:sldMk cId="2000422838" sldId="275"/>
            <ac:spMk id="18" creationId="{CB44330D-EA18-4254-AA95-EB49948539B8}"/>
          </ac:spMkLst>
        </pc:spChg>
        <pc:spChg chg="add">
          <ac:chgData name="Sarah Gothard" userId="0e53f415fda5f162" providerId="LiveId" clId="{254F1B51-6639-4ACC-8DAC-E4B664EA76E6}" dt="2021-06-26T12:22:58.544" v="17" actId="26606"/>
          <ac:spMkLst>
            <pc:docMk/>
            <pc:sldMk cId="2000422838" sldId="275"/>
            <ac:spMk id="23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2:58.544" v="17" actId="26606"/>
          <ac:spMkLst>
            <pc:docMk/>
            <pc:sldMk cId="2000422838" sldId="275"/>
            <ac:spMk id="25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2:58.544" v="17" actId="26606"/>
          <ac:picMkLst>
            <pc:docMk/>
            <pc:sldMk cId="2000422838" sldId="275"/>
            <ac:picMk id="3" creationId="{68C71CB0-B31A-4732-B561-CCFC15A675B0}"/>
          </ac:picMkLst>
        </pc:picChg>
        <pc:picChg chg="del">
          <ac:chgData name="Sarah Gothard" userId="0e53f415fda5f162" providerId="LiveId" clId="{254F1B51-6639-4ACC-8DAC-E4B664EA76E6}" dt="2021-06-26T12:21:18.563" v="2" actId="478"/>
          <ac:picMkLst>
            <pc:docMk/>
            <pc:sldMk cId="2000422838" sldId="275"/>
            <ac:picMk id="5" creationId="{E166A75A-EC6E-47AE-8CCB-6E487465395D}"/>
          </ac:picMkLst>
        </pc:picChg>
      </pc:sldChg>
      <pc:sldChg chg="addSp delSp modSp add mod setBg delDesignElem">
        <pc:chgData name="Sarah Gothard" userId="0e53f415fda5f162" providerId="LiveId" clId="{254F1B51-6639-4ACC-8DAC-E4B664EA76E6}" dt="2021-06-26T12:24:42.329" v="25" actId="26606"/>
        <pc:sldMkLst>
          <pc:docMk/>
          <pc:sldMk cId="1262711533" sldId="276"/>
        </pc:sldMkLst>
        <pc:spChg chg="ord">
          <ac:chgData name="Sarah Gothard" userId="0e53f415fda5f162" providerId="LiveId" clId="{254F1B51-6639-4ACC-8DAC-E4B664EA76E6}" dt="2021-06-26T12:24:42.329" v="25" actId="26606"/>
          <ac:spMkLst>
            <pc:docMk/>
            <pc:sldMk cId="1262711533" sldId="276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4:42.329" v="25" actId="26606"/>
          <ac:spMkLst>
            <pc:docMk/>
            <pc:sldMk cId="1262711533" sldId="276"/>
            <ac:spMk id="9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4:42.329" v="25" actId="26606"/>
          <ac:spMkLst>
            <pc:docMk/>
            <pc:sldMk cId="1262711533" sldId="276"/>
            <ac:spMk id="11" creationId="{CB44330D-EA18-4254-AA95-EB49948539B8}"/>
          </ac:spMkLst>
        </pc:spChg>
        <pc:spChg chg="del">
          <ac:chgData name="Sarah Gothard" userId="0e53f415fda5f162" providerId="LiveId" clId="{254F1B51-6639-4ACC-8DAC-E4B664EA76E6}" dt="2021-06-26T12:21:21.664" v="5"/>
          <ac:spMkLst>
            <pc:docMk/>
            <pc:sldMk cId="1262711533" sldId="276"/>
            <ac:spMk id="16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1:21.664" v="5"/>
          <ac:spMkLst>
            <pc:docMk/>
            <pc:sldMk cId="1262711533" sldId="276"/>
            <ac:spMk id="18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4:42.329" v="25" actId="26606"/>
          <ac:picMkLst>
            <pc:docMk/>
            <pc:sldMk cId="1262711533" sldId="276"/>
            <ac:picMk id="3" creationId="{311962F9-1CE0-4497-87F6-08DC4AE6E8C2}"/>
          </ac:picMkLst>
        </pc:picChg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2123023949" sldId="276"/>
        </pc:sldMkLst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68037628" sldId="277"/>
        </pc:sldMkLst>
      </pc:sldChg>
      <pc:sldChg chg="addSp delSp modSp add mod setBg delDesignElem">
        <pc:chgData name="Sarah Gothard" userId="0e53f415fda5f162" providerId="LiveId" clId="{254F1B51-6639-4ACC-8DAC-E4B664EA76E6}" dt="2021-06-26T12:25:19.835" v="27" actId="26606"/>
        <pc:sldMkLst>
          <pc:docMk/>
          <pc:sldMk cId="480694701" sldId="277"/>
        </pc:sldMkLst>
        <pc:spChg chg="ord">
          <ac:chgData name="Sarah Gothard" userId="0e53f415fda5f162" providerId="LiveId" clId="{254F1B51-6639-4ACC-8DAC-E4B664EA76E6}" dt="2021-06-26T12:25:19.835" v="27" actId="26606"/>
          <ac:spMkLst>
            <pc:docMk/>
            <pc:sldMk cId="480694701" sldId="277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5:19.835" v="27" actId="26606"/>
          <ac:spMkLst>
            <pc:docMk/>
            <pc:sldMk cId="480694701" sldId="277"/>
            <ac:spMk id="9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5:19.835" v="27" actId="26606"/>
          <ac:spMkLst>
            <pc:docMk/>
            <pc:sldMk cId="480694701" sldId="277"/>
            <ac:spMk id="11" creationId="{CB44330D-EA18-4254-AA95-EB49948539B8}"/>
          </ac:spMkLst>
        </pc:spChg>
        <pc:spChg chg="del">
          <ac:chgData name="Sarah Gothard" userId="0e53f415fda5f162" providerId="LiveId" clId="{254F1B51-6639-4ACC-8DAC-E4B664EA76E6}" dt="2021-06-26T12:21:21.783" v="7"/>
          <ac:spMkLst>
            <pc:docMk/>
            <pc:sldMk cId="480694701" sldId="277"/>
            <ac:spMk id="16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1:21.783" v="7"/>
          <ac:spMkLst>
            <pc:docMk/>
            <pc:sldMk cId="480694701" sldId="277"/>
            <ac:spMk id="18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5:19.835" v="27" actId="26606"/>
          <ac:picMkLst>
            <pc:docMk/>
            <pc:sldMk cId="480694701" sldId="277"/>
            <ac:picMk id="3" creationId="{282113FC-3466-4639-AE75-76E05355A91D}"/>
          </ac:picMkLst>
        </pc:picChg>
      </pc:sldChg>
      <pc:sldChg chg="addSp delSp modSp add mod setBg delDesignElem">
        <pc:chgData name="Sarah Gothard" userId="0e53f415fda5f162" providerId="LiveId" clId="{254F1B51-6639-4ACC-8DAC-E4B664EA76E6}" dt="2021-06-26T12:25:43.013" v="32" actId="26606"/>
        <pc:sldMkLst>
          <pc:docMk/>
          <pc:sldMk cId="1209255995" sldId="278"/>
        </pc:sldMkLst>
        <pc:spChg chg="ord">
          <ac:chgData name="Sarah Gothard" userId="0e53f415fda5f162" providerId="LiveId" clId="{254F1B51-6639-4ACC-8DAC-E4B664EA76E6}" dt="2021-06-26T12:25:43.013" v="32" actId="26606"/>
          <ac:spMkLst>
            <pc:docMk/>
            <pc:sldMk cId="1209255995" sldId="278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5:43.013" v="32" actId="26606"/>
          <ac:spMkLst>
            <pc:docMk/>
            <pc:sldMk cId="1209255995" sldId="278"/>
            <ac:spMk id="9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5:43.013" v="32" actId="26606"/>
          <ac:spMkLst>
            <pc:docMk/>
            <pc:sldMk cId="1209255995" sldId="278"/>
            <ac:spMk id="11" creationId="{CB44330D-EA18-4254-AA95-EB49948539B8}"/>
          </ac:spMkLst>
        </pc:spChg>
        <pc:spChg chg="del">
          <ac:chgData name="Sarah Gothard" userId="0e53f415fda5f162" providerId="LiveId" clId="{254F1B51-6639-4ACC-8DAC-E4B664EA76E6}" dt="2021-06-26T12:21:21.915" v="9"/>
          <ac:spMkLst>
            <pc:docMk/>
            <pc:sldMk cId="1209255995" sldId="278"/>
            <ac:spMk id="16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1:21.915" v="9"/>
          <ac:spMkLst>
            <pc:docMk/>
            <pc:sldMk cId="1209255995" sldId="278"/>
            <ac:spMk id="18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5:43.013" v="32" actId="26606"/>
          <ac:picMkLst>
            <pc:docMk/>
            <pc:sldMk cId="1209255995" sldId="278"/>
            <ac:picMk id="3" creationId="{49A770E3-D12D-4C74-8C48-4FF59494C879}"/>
          </ac:picMkLst>
        </pc:picChg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2978631774" sldId="278"/>
        </pc:sldMkLst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1249651384" sldId="279"/>
        </pc:sldMkLst>
      </pc:sldChg>
      <pc:sldChg chg="addSp delSp modSp add mod setBg delDesignElem">
        <pc:chgData name="Sarah Gothard" userId="0e53f415fda5f162" providerId="LiveId" clId="{254F1B51-6639-4ACC-8DAC-E4B664EA76E6}" dt="2021-06-26T12:24:14.566" v="23" actId="26606"/>
        <pc:sldMkLst>
          <pc:docMk/>
          <pc:sldMk cId="3566764835" sldId="279"/>
        </pc:sldMkLst>
        <pc:spChg chg="ord">
          <ac:chgData name="Sarah Gothard" userId="0e53f415fda5f162" providerId="LiveId" clId="{254F1B51-6639-4ACC-8DAC-E4B664EA76E6}" dt="2021-06-26T12:24:14.566" v="23" actId="26606"/>
          <ac:spMkLst>
            <pc:docMk/>
            <pc:sldMk cId="3566764835" sldId="279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4:14.566" v="23" actId="26606"/>
          <ac:spMkLst>
            <pc:docMk/>
            <pc:sldMk cId="3566764835" sldId="279"/>
            <ac:spMk id="13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4:14.566" v="23" actId="26606"/>
          <ac:spMkLst>
            <pc:docMk/>
            <pc:sldMk cId="3566764835" sldId="279"/>
            <ac:spMk id="15" creationId="{CB44330D-EA18-4254-AA95-EB49948539B8}"/>
          </ac:spMkLst>
        </pc:spChg>
        <pc:spChg chg="del">
          <ac:chgData name="Sarah Gothard" userId="0e53f415fda5f162" providerId="LiveId" clId="{254F1B51-6639-4ACC-8DAC-E4B664EA76E6}" dt="2021-06-26T12:22:43.645" v="15"/>
          <ac:spMkLst>
            <pc:docMk/>
            <pc:sldMk cId="3566764835" sldId="279"/>
            <ac:spMk id="16" creationId="{32BC26D8-82FB-445E-AA49-62A77D7C1EE0}"/>
          </ac:spMkLst>
        </pc:spChg>
        <pc:spChg chg="del">
          <ac:chgData name="Sarah Gothard" userId="0e53f415fda5f162" providerId="LiveId" clId="{254F1B51-6639-4ACC-8DAC-E4B664EA76E6}" dt="2021-06-26T12:22:43.645" v="15"/>
          <ac:spMkLst>
            <pc:docMk/>
            <pc:sldMk cId="3566764835" sldId="279"/>
            <ac:spMk id="18" creationId="{CB44330D-EA18-4254-AA95-EB49948539B8}"/>
          </ac:spMkLst>
        </pc:spChg>
        <pc:picChg chg="add del">
          <ac:chgData name="Sarah Gothard" userId="0e53f415fda5f162" providerId="LiveId" clId="{254F1B51-6639-4ACC-8DAC-E4B664EA76E6}" dt="2021-06-26T12:23:53.267" v="19" actId="478"/>
          <ac:picMkLst>
            <pc:docMk/>
            <pc:sldMk cId="3566764835" sldId="279"/>
            <ac:picMk id="3" creationId="{4F4BEF81-35B4-4D06-97FF-0B352CA5CA3B}"/>
          </ac:picMkLst>
        </pc:picChg>
        <pc:picChg chg="add del">
          <ac:chgData name="Sarah Gothard" userId="0e53f415fda5f162" providerId="LiveId" clId="{254F1B51-6639-4ACC-8DAC-E4B664EA76E6}" dt="2021-06-26T12:24:12.382" v="21" actId="478"/>
          <ac:picMkLst>
            <pc:docMk/>
            <pc:sldMk cId="3566764835" sldId="279"/>
            <ac:picMk id="6" creationId="{F75D4225-4FD7-4AED-B8E8-686AA265976A}"/>
          </ac:picMkLst>
        </pc:picChg>
        <pc:picChg chg="add mod">
          <ac:chgData name="Sarah Gothard" userId="0e53f415fda5f162" providerId="LiveId" clId="{254F1B51-6639-4ACC-8DAC-E4B664EA76E6}" dt="2021-06-26T12:24:14.566" v="23" actId="26606"/>
          <ac:picMkLst>
            <pc:docMk/>
            <pc:sldMk cId="3566764835" sldId="279"/>
            <ac:picMk id="8" creationId="{04611FF1-33B7-42B3-BBEA-794EE4C8E70A}"/>
          </ac:picMkLst>
        </pc:picChg>
      </pc:sldChg>
      <pc:sldChg chg="addSp modSp add mod setBg">
        <pc:chgData name="Sarah Gothard" userId="0e53f415fda5f162" providerId="LiveId" clId="{254F1B51-6639-4ACC-8DAC-E4B664EA76E6}" dt="2021-06-26T12:25:56.010" v="35" actId="26606"/>
        <pc:sldMkLst>
          <pc:docMk/>
          <pc:sldMk cId="2148349740" sldId="280"/>
        </pc:sldMkLst>
        <pc:spChg chg="ord">
          <ac:chgData name="Sarah Gothard" userId="0e53f415fda5f162" providerId="LiveId" clId="{254F1B51-6639-4ACC-8DAC-E4B664EA76E6}" dt="2021-06-26T12:25:56.010" v="35" actId="26606"/>
          <ac:spMkLst>
            <pc:docMk/>
            <pc:sldMk cId="2148349740" sldId="280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5:56.010" v="35" actId="26606"/>
          <ac:spMkLst>
            <pc:docMk/>
            <pc:sldMk cId="2148349740" sldId="280"/>
            <ac:spMk id="9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5:56.010" v="35" actId="26606"/>
          <ac:spMkLst>
            <pc:docMk/>
            <pc:sldMk cId="2148349740" sldId="280"/>
            <ac:spMk id="11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5:56.010" v="35" actId="26606"/>
          <ac:picMkLst>
            <pc:docMk/>
            <pc:sldMk cId="2148349740" sldId="280"/>
            <ac:picMk id="3" creationId="{D120A0FC-465F-4B9A-9B82-E0CE35E9FC02}"/>
          </ac:picMkLst>
        </pc:picChg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3493486910" sldId="280"/>
        </pc:sldMkLst>
      </pc:sldChg>
      <pc:sldChg chg="addSp modSp add mod setBg">
        <pc:chgData name="Sarah Gothard" userId="0e53f415fda5f162" providerId="LiveId" clId="{254F1B51-6639-4ACC-8DAC-E4B664EA76E6}" dt="2021-06-26T12:26:47.548" v="39" actId="26606"/>
        <pc:sldMkLst>
          <pc:docMk/>
          <pc:sldMk cId="3508062011" sldId="281"/>
        </pc:sldMkLst>
        <pc:spChg chg="ord">
          <ac:chgData name="Sarah Gothard" userId="0e53f415fda5f162" providerId="LiveId" clId="{254F1B51-6639-4ACC-8DAC-E4B664EA76E6}" dt="2021-06-26T12:26:47.548" v="39" actId="26606"/>
          <ac:spMkLst>
            <pc:docMk/>
            <pc:sldMk cId="3508062011" sldId="281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6:47.548" v="39" actId="26606"/>
          <ac:spMkLst>
            <pc:docMk/>
            <pc:sldMk cId="3508062011" sldId="281"/>
            <ac:spMk id="9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6:47.548" v="39" actId="26606"/>
          <ac:spMkLst>
            <pc:docMk/>
            <pc:sldMk cId="3508062011" sldId="281"/>
            <ac:spMk id="11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6:47.548" v="39" actId="26606"/>
          <ac:picMkLst>
            <pc:docMk/>
            <pc:sldMk cId="3508062011" sldId="281"/>
            <ac:picMk id="3" creationId="{77601E62-C100-455D-9B89-411CC0726172}"/>
          </ac:picMkLst>
        </pc:picChg>
      </pc:sldChg>
      <pc:sldChg chg="add del">
        <pc:chgData name="Sarah Gothard" userId="0e53f415fda5f162" providerId="LiveId" clId="{254F1B51-6639-4ACC-8DAC-E4B664EA76E6}" dt="2021-06-26T12:26:50.281" v="40" actId="47"/>
        <pc:sldMkLst>
          <pc:docMk/>
          <pc:sldMk cId="1418946472" sldId="282"/>
        </pc:sldMkLst>
      </pc:sldChg>
      <pc:sldChg chg="addSp modSp add mod setBg">
        <pc:chgData name="Sarah Gothard" userId="0e53f415fda5f162" providerId="LiveId" clId="{254F1B51-6639-4ACC-8DAC-E4B664EA76E6}" dt="2021-06-26T12:26:30.972" v="37" actId="26606"/>
        <pc:sldMkLst>
          <pc:docMk/>
          <pc:sldMk cId="3329360762" sldId="283"/>
        </pc:sldMkLst>
        <pc:spChg chg="ord">
          <ac:chgData name="Sarah Gothard" userId="0e53f415fda5f162" providerId="LiveId" clId="{254F1B51-6639-4ACC-8DAC-E4B664EA76E6}" dt="2021-06-26T12:26:30.972" v="37" actId="26606"/>
          <ac:spMkLst>
            <pc:docMk/>
            <pc:sldMk cId="3329360762" sldId="283"/>
            <ac:spMk id="4" creationId="{734DF08B-C78F-4DB2-8B25-0250E898880A}"/>
          </ac:spMkLst>
        </pc:spChg>
        <pc:spChg chg="add">
          <ac:chgData name="Sarah Gothard" userId="0e53f415fda5f162" providerId="LiveId" clId="{254F1B51-6639-4ACC-8DAC-E4B664EA76E6}" dt="2021-06-26T12:26:30.972" v="37" actId="26606"/>
          <ac:spMkLst>
            <pc:docMk/>
            <pc:sldMk cId="3329360762" sldId="283"/>
            <ac:spMk id="9" creationId="{32BC26D8-82FB-445E-AA49-62A77D7C1EE0}"/>
          </ac:spMkLst>
        </pc:spChg>
        <pc:spChg chg="add">
          <ac:chgData name="Sarah Gothard" userId="0e53f415fda5f162" providerId="LiveId" clId="{254F1B51-6639-4ACC-8DAC-E4B664EA76E6}" dt="2021-06-26T12:26:30.972" v="37" actId="26606"/>
          <ac:spMkLst>
            <pc:docMk/>
            <pc:sldMk cId="3329360762" sldId="283"/>
            <ac:spMk id="11" creationId="{CB44330D-EA18-4254-AA95-EB49948539B8}"/>
          </ac:spMkLst>
        </pc:spChg>
        <pc:picChg chg="add mod">
          <ac:chgData name="Sarah Gothard" userId="0e53f415fda5f162" providerId="LiveId" clId="{254F1B51-6639-4ACC-8DAC-E4B664EA76E6}" dt="2021-06-26T12:26:30.972" v="37" actId="26606"/>
          <ac:picMkLst>
            <pc:docMk/>
            <pc:sldMk cId="3329360762" sldId="283"/>
            <ac:picMk id="3" creationId="{8591FF92-210C-40EF-8D79-8A21C31052A2}"/>
          </ac:picMkLst>
        </pc:picChg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457688834" sldId="284"/>
        </pc:sldMkLst>
      </pc:sldChg>
      <pc:sldChg chg="del">
        <pc:chgData name="Sarah Gothard" userId="0e53f415fda5f162" providerId="LiveId" clId="{254F1B51-6639-4ACC-8DAC-E4B664EA76E6}" dt="2021-06-26T12:21:20.552" v="3" actId="47"/>
        <pc:sldMkLst>
          <pc:docMk/>
          <pc:sldMk cId="354638063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6/26/2021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6/26/2021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6/26/2021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6/26/2021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6/26/2021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6/26/2021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EABAB6-F7D8-42BC-834D-1247EEE54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601E62-C100-455D-9B89-411CC0726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80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25558A-C3BB-4ED2-B36D-EDEA20D01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C71CB0-B31A-4732-B561-CCFC15A67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0042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611FF1-33B7-42B3-BBEA-794EE4C8E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6676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1962F9-1CE0-4497-87F6-08DC4AE6E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6271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2113FC-3466-4639-AE75-76E05355A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8069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A770E3-D12D-4C74-8C48-4FF59494C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925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20A0FC-465F-4B9A-9B82-E0CE35E9F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834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91FF92-210C-40EF-8D79-8A21C3105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9360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28</cp:revision>
  <dcterms:created xsi:type="dcterms:W3CDTF">2019-10-03T18:26:20Z</dcterms:created>
  <dcterms:modified xsi:type="dcterms:W3CDTF">2021-06-26T12:26:51Z</dcterms:modified>
</cp:coreProperties>
</file>