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9"/>
  </p:notesMasterIdLst>
  <p:handoutMasterIdLst>
    <p:handoutMasterId r:id="rId10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160" autoAdjust="0"/>
  </p:normalViewPr>
  <p:slideViewPr>
    <p:cSldViewPr snapToGrid="0" showGuides="1">
      <p:cViewPr varScale="1">
        <p:scale>
          <a:sx n="63" d="100"/>
          <a:sy n="63" d="100"/>
        </p:scale>
        <p:origin x="31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11/29/2022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387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131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50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594332"/>
            <a:ext cx="4114800" cy="365125"/>
          </a:xfrm>
        </p:spPr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164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639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11/29/2022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850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11/29/2022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763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11/29/2022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39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11/29/2022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272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11/29/2022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114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11/29/2022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139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11/29/2022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58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7E0F4954-AEC3-47CA-8518-45BEADB7CA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24752"/>
            <a:ext cx="10905066" cy="1608495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04594FF-39D0-4F4C-97F0-79EAB3F0DC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18DFA4-394C-48B6-98ED-0989B9BB6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64493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D9D2C840-290B-44E5-8D53-0C78A852B3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661839"/>
            <a:ext cx="10905066" cy="553432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7A81FE-4699-4A1D-B705-D1E806BD8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04873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3E797287-2DF1-46E8-BA82-89B0AE0021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7570A1-EB49-4944-A19D-F59BE301E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35564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5B3C1510-104C-4F8F-80BA-18380FF7CB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5FE2EA-115E-47EE-B270-9329E4A8C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82734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C392EA4A-36C9-42BD-A344-8FA8360D1C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751B4D-7EC5-4C58-BBD4-833900880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58505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F8E664F-FAAD-4B42-B54F-83314344EF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4665CD-379C-40C3-AA98-96978FBD9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08484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12</cp:revision>
  <dcterms:created xsi:type="dcterms:W3CDTF">2019-10-04T01:52:07Z</dcterms:created>
  <dcterms:modified xsi:type="dcterms:W3CDTF">2022-11-29T21:25:26Z</dcterms:modified>
</cp:coreProperties>
</file>