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2"/>
  </p:notesMasterIdLst>
  <p:handoutMasterIdLst>
    <p:handoutMasterId r:id="rId13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AF04E5-8D97-485F-BE51-36B615F08C3A}" v="19" dt="2019-12-31T20:07:33.139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50" autoAdjust="0"/>
    <p:restoredTop sz="92265" autoAdjust="0"/>
  </p:normalViewPr>
  <p:slideViewPr>
    <p:cSldViewPr snapToGrid="0" showGuides="1">
      <p:cViewPr varScale="1">
        <p:scale>
          <a:sx n="66" d="100"/>
          <a:sy n="66" d="100"/>
        </p:scale>
        <p:origin x="20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EF558BD2-D9CB-4C5D-BE66-562A3E8A38A6}"/>
    <pc:docChg chg="custSel mod addSld delSld modSld">
      <pc:chgData name="Sarah Gothard" userId="0e53f415fda5f162" providerId="LiveId" clId="{EF558BD2-D9CB-4C5D-BE66-562A3E8A38A6}" dt="2019-12-31T20:07:34.438" v="50" actId="26606"/>
      <pc:docMkLst>
        <pc:docMk/>
      </pc:docMkLst>
      <pc:sldChg chg="addSp delSp modSp">
        <pc:chgData name="Sarah Gothard" userId="0e53f415fda5f162" providerId="LiveId" clId="{EF558BD2-D9CB-4C5D-BE66-562A3E8A38A6}" dt="2019-12-31T19:55:38.282" v="30" actId="26606"/>
        <pc:sldMkLst>
          <pc:docMk/>
          <pc:sldMk cId="2211167003" sldId="257"/>
        </pc:sldMkLst>
        <pc:spChg chg="ord">
          <ac:chgData name="Sarah Gothard" userId="0e53f415fda5f162" providerId="LiveId" clId="{EF558BD2-D9CB-4C5D-BE66-562A3E8A38A6}" dt="2019-12-31T19:55:38.282" v="30" actId="26606"/>
          <ac:spMkLst>
            <pc:docMk/>
            <pc:sldMk cId="2211167003" sldId="257"/>
            <ac:spMk id="5" creationId="{B35277B3-F2AB-47E8-A410-E4DFF7CB251C}"/>
          </ac:spMkLst>
        </pc:spChg>
        <pc:spChg chg="del">
          <ac:chgData name="Sarah Gothard" userId="0e53f415fda5f162" providerId="LiveId" clId="{EF558BD2-D9CB-4C5D-BE66-562A3E8A38A6}" dt="2019-12-31T19:55:38.282" v="30" actId="26606"/>
          <ac:spMkLst>
            <pc:docMk/>
            <pc:sldMk cId="2211167003" sldId="257"/>
            <ac:spMk id="34" creationId="{32BC26D8-82FB-445E-AA49-62A77D7C1EE0}"/>
          </ac:spMkLst>
        </pc:spChg>
        <pc:spChg chg="del">
          <ac:chgData name="Sarah Gothard" userId="0e53f415fda5f162" providerId="LiveId" clId="{EF558BD2-D9CB-4C5D-BE66-562A3E8A38A6}" dt="2019-12-31T19:55:38.282" v="30" actId="26606"/>
          <ac:spMkLst>
            <pc:docMk/>
            <pc:sldMk cId="2211167003" sldId="257"/>
            <ac:spMk id="36" creationId="{CB44330D-EA18-4254-AA95-EB49948539B8}"/>
          </ac:spMkLst>
        </pc:spChg>
        <pc:spChg chg="add">
          <ac:chgData name="Sarah Gothard" userId="0e53f415fda5f162" providerId="LiveId" clId="{EF558BD2-D9CB-4C5D-BE66-562A3E8A38A6}" dt="2019-12-31T19:55:38.282" v="30" actId="26606"/>
          <ac:spMkLst>
            <pc:docMk/>
            <pc:sldMk cId="2211167003" sldId="257"/>
            <ac:spMk id="41" creationId="{32BC26D8-82FB-445E-AA49-62A77D7C1EE0}"/>
          </ac:spMkLst>
        </pc:spChg>
        <pc:spChg chg="add">
          <ac:chgData name="Sarah Gothard" userId="0e53f415fda5f162" providerId="LiveId" clId="{EF558BD2-D9CB-4C5D-BE66-562A3E8A38A6}" dt="2019-12-31T19:55:38.282" v="30" actId="26606"/>
          <ac:spMkLst>
            <pc:docMk/>
            <pc:sldMk cId="2211167003" sldId="257"/>
            <ac:spMk id="43" creationId="{CB44330D-EA18-4254-AA95-EB49948539B8}"/>
          </ac:spMkLst>
        </pc:spChg>
        <pc:picChg chg="add mod">
          <ac:chgData name="Sarah Gothard" userId="0e53f415fda5f162" providerId="LiveId" clId="{EF558BD2-D9CB-4C5D-BE66-562A3E8A38A6}" dt="2019-12-31T19:55:38.282" v="30" actId="26606"/>
          <ac:picMkLst>
            <pc:docMk/>
            <pc:sldMk cId="2211167003" sldId="257"/>
            <ac:picMk id="2" creationId="{C27C3C7D-E086-4D9B-91D8-5D40FB2089D8}"/>
          </ac:picMkLst>
        </pc:picChg>
        <pc:picChg chg="del">
          <ac:chgData name="Sarah Gothard" userId="0e53f415fda5f162" providerId="LiveId" clId="{EF558BD2-D9CB-4C5D-BE66-562A3E8A38A6}" dt="2019-12-31T19:55:06.329" v="0" actId="478"/>
          <ac:picMkLst>
            <pc:docMk/>
            <pc:sldMk cId="2211167003" sldId="257"/>
            <ac:picMk id="3" creationId="{735E5D00-D562-4D4C-A858-E53EBDD8C24F}"/>
          </ac:picMkLst>
        </pc:picChg>
      </pc:sldChg>
      <pc:sldChg chg="addSp delSp modSp">
        <pc:chgData name="Sarah Gothard" userId="0e53f415fda5f162" providerId="LiveId" clId="{EF558BD2-D9CB-4C5D-BE66-562A3E8A38A6}" dt="2019-12-31T19:57:39.489" v="34" actId="26606"/>
        <pc:sldMkLst>
          <pc:docMk/>
          <pc:sldMk cId="551951466" sldId="258"/>
        </pc:sldMkLst>
        <pc:spChg chg="ord">
          <ac:chgData name="Sarah Gothard" userId="0e53f415fda5f162" providerId="LiveId" clId="{EF558BD2-D9CB-4C5D-BE66-562A3E8A38A6}" dt="2019-12-31T19:57:39.489" v="34" actId="26606"/>
          <ac:spMkLst>
            <pc:docMk/>
            <pc:sldMk cId="551951466" sldId="258"/>
            <ac:spMk id="4" creationId="{DF6B8CC5-47EA-4018-9593-5620C8643D4E}"/>
          </ac:spMkLst>
        </pc:spChg>
        <pc:spChg chg="del">
          <ac:chgData name="Sarah Gothard" userId="0e53f415fda5f162" providerId="LiveId" clId="{EF558BD2-D9CB-4C5D-BE66-562A3E8A38A6}" dt="2019-12-31T19:57:39.489" v="34" actId="26606"/>
          <ac:spMkLst>
            <pc:docMk/>
            <pc:sldMk cId="551951466" sldId="258"/>
            <ac:spMk id="39" creationId="{32BC26D8-82FB-445E-AA49-62A77D7C1EE0}"/>
          </ac:spMkLst>
        </pc:spChg>
        <pc:spChg chg="del">
          <ac:chgData name="Sarah Gothard" userId="0e53f415fda5f162" providerId="LiveId" clId="{EF558BD2-D9CB-4C5D-BE66-562A3E8A38A6}" dt="2019-12-31T19:57:39.489" v="34" actId="26606"/>
          <ac:spMkLst>
            <pc:docMk/>
            <pc:sldMk cId="551951466" sldId="258"/>
            <ac:spMk id="41" creationId="{CB44330D-EA18-4254-AA95-EB49948539B8}"/>
          </ac:spMkLst>
        </pc:spChg>
        <pc:spChg chg="add">
          <ac:chgData name="Sarah Gothard" userId="0e53f415fda5f162" providerId="LiveId" clId="{EF558BD2-D9CB-4C5D-BE66-562A3E8A38A6}" dt="2019-12-31T19:57:39.489" v="34" actId="26606"/>
          <ac:spMkLst>
            <pc:docMk/>
            <pc:sldMk cId="551951466" sldId="258"/>
            <ac:spMk id="46" creationId="{32BC26D8-82FB-445E-AA49-62A77D7C1EE0}"/>
          </ac:spMkLst>
        </pc:spChg>
        <pc:spChg chg="add">
          <ac:chgData name="Sarah Gothard" userId="0e53f415fda5f162" providerId="LiveId" clId="{EF558BD2-D9CB-4C5D-BE66-562A3E8A38A6}" dt="2019-12-31T19:57:39.489" v="34" actId="26606"/>
          <ac:spMkLst>
            <pc:docMk/>
            <pc:sldMk cId="551951466" sldId="258"/>
            <ac:spMk id="48" creationId="{CB44330D-EA18-4254-AA95-EB49948539B8}"/>
          </ac:spMkLst>
        </pc:spChg>
        <pc:picChg chg="add del">
          <ac:chgData name="Sarah Gothard" userId="0e53f415fda5f162" providerId="LiveId" clId="{EF558BD2-D9CB-4C5D-BE66-562A3E8A38A6}" dt="2019-12-31T19:57:37.802" v="32" actId="478"/>
          <ac:picMkLst>
            <pc:docMk/>
            <pc:sldMk cId="551951466" sldId="258"/>
            <ac:picMk id="2" creationId="{99C19556-FCDF-4686-8548-5E458C580F7C}"/>
          </ac:picMkLst>
        </pc:picChg>
        <pc:picChg chg="del">
          <ac:chgData name="Sarah Gothard" userId="0e53f415fda5f162" providerId="LiveId" clId="{EF558BD2-D9CB-4C5D-BE66-562A3E8A38A6}" dt="2019-12-31T19:55:10.795" v="1" actId="478"/>
          <ac:picMkLst>
            <pc:docMk/>
            <pc:sldMk cId="551951466" sldId="258"/>
            <ac:picMk id="3" creationId="{9093F9A9-5626-4089-AFCE-4E9588155E51}"/>
          </ac:picMkLst>
        </pc:picChg>
        <pc:picChg chg="add mod">
          <ac:chgData name="Sarah Gothard" userId="0e53f415fda5f162" providerId="LiveId" clId="{EF558BD2-D9CB-4C5D-BE66-562A3E8A38A6}" dt="2019-12-31T19:57:39.489" v="34" actId="26606"/>
          <ac:picMkLst>
            <pc:docMk/>
            <pc:sldMk cId="551951466" sldId="258"/>
            <ac:picMk id="5" creationId="{5CA07297-2214-493B-AF8F-B8E5F5EDAB23}"/>
          </ac:picMkLst>
        </pc:picChg>
      </pc:sldChg>
      <pc:sldChg chg="addSp delSp modSp add mod setBg delDesignElem">
        <pc:chgData name="Sarah Gothard" userId="0e53f415fda5f162" providerId="LiveId" clId="{EF558BD2-D9CB-4C5D-BE66-562A3E8A38A6}" dt="2019-12-31T20:01:19.311" v="40" actId="26606"/>
        <pc:sldMkLst>
          <pc:docMk/>
          <pc:sldMk cId="2578401742" sldId="259"/>
        </pc:sldMkLst>
        <pc:spChg chg="ord">
          <ac:chgData name="Sarah Gothard" userId="0e53f415fda5f162" providerId="LiveId" clId="{EF558BD2-D9CB-4C5D-BE66-562A3E8A38A6}" dt="2019-12-31T20:01:19.311" v="40" actId="26606"/>
          <ac:spMkLst>
            <pc:docMk/>
            <pc:sldMk cId="2578401742" sldId="259"/>
            <ac:spMk id="4" creationId="{DF6B8CC5-47EA-4018-9593-5620C8643D4E}"/>
          </ac:spMkLst>
        </pc:spChg>
        <pc:spChg chg="add">
          <ac:chgData name="Sarah Gothard" userId="0e53f415fda5f162" providerId="LiveId" clId="{EF558BD2-D9CB-4C5D-BE66-562A3E8A38A6}" dt="2019-12-31T20:01:19.311" v="40" actId="26606"/>
          <ac:spMkLst>
            <pc:docMk/>
            <pc:sldMk cId="2578401742" sldId="259"/>
            <ac:spMk id="9" creationId="{32BC26D8-82FB-445E-AA49-62A77D7C1EE0}"/>
          </ac:spMkLst>
        </pc:spChg>
        <pc:spChg chg="add">
          <ac:chgData name="Sarah Gothard" userId="0e53f415fda5f162" providerId="LiveId" clId="{EF558BD2-D9CB-4C5D-BE66-562A3E8A38A6}" dt="2019-12-31T20:01:19.311" v="40" actId="26606"/>
          <ac:spMkLst>
            <pc:docMk/>
            <pc:sldMk cId="2578401742" sldId="259"/>
            <ac:spMk id="11" creationId="{CB44330D-EA18-4254-AA95-EB49948539B8}"/>
          </ac:spMkLst>
        </pc:spChg>
        <pc:spChg chg="del">
          <ac:chgData name="Sarah Gothard" userId="0e53f415fda5f162" providerId="LiveId" clId="{EF558BD2-D9CB-4C5D-BE66-562A3E8A38A6}" dt="2019-12-31T19:55:16.012" v="14"/>
          <ac:spMkLst>
            <pc:docMk/>
            <pc:sldMk cId="2578401742" sldId="259"/>
            <ac:spMk id="39" creationId="{32BC26D8-82FB-445E-AA49-62A77D7C1EE0}"/>
          </ac:spMkLst>
        </pc:spChg>
        <pc:spChg chg="del">
          <ac:chgData name="Sarah Gothard" userId="0e53f415fda5f162" providerId="LiveId" clId="{EF558BD2-D9CB-4C5D-BE66-562A3E8A38A6}" dt="2019-12-31T19:55:16.012" v="14"/>
          <ac:spMkLst>
            <pc:docMk/>
            <pc:sldMk cId="2578401742" sldId="259"/>
            <ac:spMk id="41" creationId="{CB44330D-EA18-4254-AA95-EB49948539B8}"/>
          </ac:spMkLst>
        </pc:spChg>
        <pc:picChg chg="add mod">
          <ac:chgData name="Sarah Gothard" userId="0e53f415fda5f162" providerId="LiveId" clId="{EF558BD2-D9CB-4C5D-BE66-562A3E8A38A6}" dt="2019-12-31T20:01:19.311" v="40" actId="26606"/>
          <ac:picMkLst>
            <pc:docMk/>
            <pc:sldMk cId="2578401742" sldId="259"/>
            <ac:picMk id="2" creationId="{DCD7310B-FDE1-4C72-AAD3-E06CDD94304D}"/>
          </ac:picMkLst>
        </pc:picChg>
      </pc:sldChg>
      <pc:sldChg chg="addSp delSp modSp add mod setBg delDesignElem">
        <pc:chgData name="Sarah Gothard" userId="0e53f415fda5f162" providerId="LiveId" clId="{EF558BD2-D9CB-4C5D-BE66-562A3E8A38A6}" dt="2019-12-31T20:05:30.618" v="46" actId="26606"/>
        <pc:sldMkLst>
          <pc:docMk/>
          <pc:sldMk cId="342663355" sldId="260"/>
        </pc:sldMkLst>
        <pc:spChg chg="ord">
          <ac:chgData name="Sarah Gothard" userId="0e53f415fda5f162" providerId="LiveId" clId="{EF558BD2-D9CB-4C5D-BE66-562A3E8A38A6}" dt="2019-12-31T20:05:30.618" v="46" actId="26606"/>
          <ac:spMkLst>
            <pc:docMk/>
            <pc:sldMk cId="342663355" sldId="260"/>
            <ac:spMk id="4" creationId="{DF6B8CC5-47EA-4018-9593-5620C8643D4E}"/>
          </ac:spMkLst>
        </pc:spChg>
        <pc:spChg chg="add">
          <ac:chgData name="Sarah Gothard" userId="0e53f415fda5f162" providerId="LiveId" clId="{EF558BD2-D9CB-4C5D-BE66-562A3E8A38A6}" dt="2019-12-31T20:05:30.618" v="46" actId="26606"/>
          <ac:spMkLst>
            <pc:docMk/>
            <pc:sldMk cId="342663355" sldId="260"/>
            <ac:spMk id="9" creationId="{32BC26D8-82FB-445E-AA49-62A77D7C1EE0}"/>
          </ac:spMkLst>
        </pc:spChg>
        <pc:spChg chg="add">
          <ac:chgData name="Sarah Gothard" userId="0e53f415fda5f162" providerId="LiveId" clId="{EF558BD2-D9CB-4C5D-BE66-562A3E8A38A6}" dt="2019-12-31T20:05:30.618" v="46" actId="26606"/>
          <ac:spMkLst>
            <pc:docMk/>
            <pc:sldMk cId="342663355" sldId="260"/>
            <ac:spMk id="11" creationId="{CB44330D-EA18-4254-AA95-EB49948539B8}"/>
          </ac:spMkLst>
        </pc:spChg>
        <pc:spChg chg="del">
          <ac:chgData name="Sarah Gothard" userId="0e53f415fda5f162" providerId="LiveId" clId="{EF558BD2-D9CB-4C5D-BE66-562A3E8A38A6}" dt="2019-12-31T19:55:16.189" v="16"/>
          <ac:spMkLst>
            <pc:docMk/>
            <pc:sldMk cId="342663355" sldId="260"/>
            <ac:spMk id="39" creationId="{32BC26D8-82FB-445E-AA49-62A77D7C1EE0}"/>
          </ac:spMkLst>
        </pc:spChg>
        <pc:spChg chg="del">
          <ac:chgData name="Sarah Gothard" userId="0e53f415fda5f162" providerId="LiveId" clId="{EF558BD2-D9CB-4C5D-BE66-562A3E8A38A6}" dt="2019-12-31T19:55:16.189" v="16"/>
          <ac:spMkLst>
            <pc:docMk/>
            <pc:sldMk cId="342663355" sldId="260"/>
            <ac:spMk id="41" creationId="{CB44330D-EA18-4254-AA95-EB49948539B8}"/>
          </ac:spMkLst>
        </pc:spChg>
        <pc:picChg chg="add mod">
          <ac:chgData name="Sarah Gothard" userId="0e53f415fda5f162" providerId="LiveId" clId="{EF558BD2-D9CB-4C5D-BE66-562A3E8A38A6}" dt="2019-12-31T20:05:30.618" v="46" actId="26606"/>
          <ac:picMkLst>
            <pc:docMk/>
            <pc:sldMk cId="342663355" sldId="260"/>
            <ac:picMk id="2" creationId="{7A40E4D7-08EC-4A8F-8E64-C0FFBEABE1EE}"/>
          </ac:picMkLst>
        </pc:picChg>
      </pc:sldChg>
      <pc:sldChg chg="del">
        <pc:chgData name="Sarah Gothard" userId="0e53f415fda5f162" providerId="LiveId" clId="{EF558BD2-D9CB-4C5D-BE66-562A3E8A38A6}" dt="2019-12-31T19:55:14.447" v="2" actId="2696"/>
        <pc:sldMkLst>
          <pc:docMk/>
          <pc:sldMk cId="2987161411" sldId="260"/>
        </pc:sldMkLst>
      </pc:sldChg>
      <pc:sldChg chg="del">
        <pc:chgData name="Sarah Gothard" userId="0e53f415fda5f162" providerId="LiveId" clId="{EF558BD2-D9CB-4C5D-BE66-562A3E8A38A6}" dt="2019-12-31T19:55:14.457" v="3" actId="2696"/>
        <pc:sldMkLst>
          <pc:docMk/>
          <pc:sldMk cId="443550669" sldId="261"/>
        </pc:sldMkLst>
      </pc:sldChg>
      <pc:sldChg chg="addSp delSp modSp add mod setBg delDesignElem">
        <pc:chgData name="Sarah Gothard" userId="0e53f415fda5f162" providerId="LiveId" clId="{EF558BD2-D9CB-4C5D-BE66-562A3E8A38A6}" dt="2019-12-31T19:58:52.566" v="36" actId="26606"/>
        <pc:sldMkLst>
          <pc:docMk/>
          <pc:sldMk cId="2855267629" sldId="261"/>
        </pc:sldMkLst>
        <pc:spChg chg="ord">
          <ac:chgData name="Sarah Gothard" userId="0e53f415fda5f162" providerId="LiveId" clId="{EF558BD2-D9CB-4C5D-BE66-562A3E8A38A6}" dt="2019-12-31T19:58:52.566" v="36" actId="26606"/>
          <ac:spMkLst>
            <pc:docMk/>
            <pc:sldMk cId="2855267629" sldId="261"/>
            <ac:spMk id="4" creationId="{DF6B8CC5-47EA-4018-9593-5620C8643D4E}"/>
          </ac:spMkLst>
        </pc:spChg>
        <pc:spChg chg="add">
          <ac:chgData name="Sarah Gothard" userId="0e53f415fda5f162" providerId="LiveId" clId="{EF558BD2-D9CB-4C5D-BE66-562A3E8A38A6}" dt="2019-12-31T19:58:52.566" v="36" actId="26606"/>
          <ac:spMkLst>
            <pc:docMk/>
            <pc:sldMk cId="2855267629" sldId="261"/>
            <ac:spMk id="9" creationId="{32BC26D8-82FB-445E-AA49-62A77D7C1EE0}"/>
          </ac:spMkLst>
        </pc:spChg>
        <pc:spChg chg="add">
          <ac:chgData name="Sarah Gothard" userId="0e53f415fda5f162" providerId="LiveId" clId="{EF558BD2-D9CB-4C5D-BE66-562A3E8A38A6}" dt="2019-12-31T19:58:52.566" v="36" actId="26606"/>
          <ac:spMkLst>
            <pc:docMk/>
            <pc:sldMk cId="2855267629" sldId="261"/>
            <ac:spMk id="11" creationId="{CB44330D-EA18-4254-AA95-EB49948539B8}"/>
          </ac:spMkLst>
        </pc:spChg>
        <pc:spChg chg="del">
          <ac:chgData name="Sarah Gothard" userId="0e53f415fda5f162" providerId="LiveId" clId="{EF558BD2-D9CB-4C5D-BE66-562A3E8A38A6}" dt="2019-12-31T19:55:16.378" v="18"/>
          <ac:spMkLst>
            <pc:docMk/>
            <pc:sldMk cId="2855267629" sldId="261"/>
            <ac:spMk id="39" creationId="{32BC26D8-82FB-445E-AA49-62A77D7C1EE0}"/>
          </ac:spMkLst>
        </pc:spChg>
        <pc:spChg chg="del">
          <ac:chgData name="Sarah Gothard" userId="0e53f415fda5f162" providerId="LiveId" clId="{EF558BD2-D9CB-4C5D-BE66-562A3E8A38A6}" dt="2019-12-31T19:55:16.378" v="18"/>
          <ac:spMkLst>
            <pc:docMk/>
            <pc:sldMk cId="2855267629" sldId="261"/>
            <ac:spMk id="41" creationId="{CB44330D-EA18-4254-AA95-EB49948539B8}"/>
          </ac:spMkLst>
        </pc:spChg>
        <pc:picChg chg="add mod">
          <ac:chgData name="Sarah Gothard" userId="0e53f415fda5f162" providerId="LiveId" clId="{EF558BD2-D9CB-4C5D-BE66-562A3E8A38A6}" dt="2019-12-31T19:58:52.566" v="36" actId="26606"/>
          <ac:picMkLst>
            <pc:docMk/>
            <pc:sldMk cId="2855267629" sldId="261"/>
            <ac:picMk id="2" creationId="{CB2625CF-A3D8-4EBA-8E1C-15CD32C6BB54}"/>
          </ac:picMkLst>
        </pc:picChg>
      </pc:sldChg>
      <pc:sldChg chg="del">
        <pc:chgData name="Sarah Gothard" userId="0e53f415fda5f162" providerId="LiveId" clId="{EF558BD2-D9CB-4C5D-BE66-562A3E8A38A6}" dt="2019-12-31T19:55:14.468" v="4" actId="2696"/>
        <pc:sldMkLst>
          <pc:docMk/>
          <pc:sldMk cId="1241077830" sldId="262"/>
        </pc:sldMkLst>
      </pc:sldChg>
      <pc:sldChg chg="addSp delSp modSp add mod setBg delDesignElem">
        <pc:chgData name="Sarah Gothard" userId="0e53f415fda5f162" providerId="LiveId" clId="{EF558BD2-D9CB-4C5D-BE66-562A3E8A38A6}" dt="2019-12-31T20:02:09.318" v="42" actId="26606"/>
        <pc:sldMkLst>
          <pc:docMk/>
          <pc:sldMk cId="2641117955" sldId="262"/>
        </pc:sldMkLst>
        <pc:spChg chg="ord">
          <ac:chgData name="Sarah Gothard" userId="0e53f415fda5f162" providerId="LiveId" clId="{EF558BD2-D9CB-4C5D-BE66-562A3E8A38A6}" dt="2019-12-31T20:02:09.318" v="42" actId="26606"/>
          <ac:spMkLst>
            <pc:docMk/>
            <pc:sldMk cId="2641117955" sldId="262"/>
            <ac:spMk id="4" creationId="{DF6B8CC5-47EA-4018-9593-5620C8643D4E}"/>
          </ac:spMkLst>
        </pc:spChg>
        <pc:spChg chg="add">
          <ac:chgData name="Sarah Gothard" userId="0e53f415fda5f162" providerId="LiveId" clId="{EF558BD2-D9CB-4C5D-BE66-562A3E8A38A6}" dt="2019-12-31T20:02:09.318" v="42" actId="26606"/>
          <ac:spMkLst>
            <pc:docMk/>
            <pc:sldMk cId="2641117955" sldId="262"/>
            <ac:spMk id="9" creationId="{32BC26D8-82FB-445E-AA49-62A77D7C1EE0}"/>
          </ac:spMkLst>
        </pc:spChg>
        <pc:spChg chg="add">
          <ac:chgData name="Sarah Gothard" userId="0e53f415fda5f162" providerId="LiveId" clId="{EF558BD2-D9CB-4C5D-BE66-562A3E8A38A6}" dt="2019-12-31T20:02:09.318" v="42" actId="26606"/>
          <ac:spMkLst>
            <pc:docMk/>
            <pc:sldMk cId="2641117955" sldId="262"/>
            <ac:spMk id="11" creationId="{CB44330D-EA18-4254-AA95-EB49948539B8}"/>
          </ac:spMkLst>
        </pc:spChg>
        <pc:spChg chg="del">
          <ac:chgData name="Sarah Gothard" userId="0e53f415fda5f162" providerId="LiveId" clId="{EF558BD2-D9CB-4C5D-BE66-562A3E8A38A6}" dt="2019-12-31T19:55:16.621" v="20"/>
          <ac:spMkLst>
            <pc:docMk/>
            <pc:sldMk cId="2641117955" sldId="262"/>
            <ac:spMk id="39" creationId="{32BC26D8-82FB-445E-AA49-62A77D7C1EE0}"/>
          </ac:spMkLst>
        </pc:spChg>
        <pc:spChg chg="del">
          <ac:chgData name="Sarah Gothard" userId="0e53f415fda5f162" providerId="LiveId" clId="{EF558BD2-D9CB-4C5D-BE66-562A3E8A38A6}" dt="2019-12-31T19:55:16.621" v="20"/>
          <ac:spMkLst>
            <pc:docMk/>
            <pc:sldMk cId="2641117955" sldId="262"/>
            <ac:spMk id="41" creationId="{CB44330D-EA18-4254-AA95-EB49948539B8}"/>
          </ac:spMkLst>
        </pc:spChg>
        <pc:picChg chg="add mod">
          <ac:chgData name="Sarah Gothard" userId="0e53f415fda5f162" providerId="LiveId" clId="{EF558BD2-D9CB-4C5D-BE66-562A3E8A38A6}" dt="2019-12-31T20:02:09.318" v="42" actId="26606"/>
          <ac:picMkLst>
            <pc:docMk/>
            <pc:sldMk cId="2641117955" sldId="262"/>
            <ac:picMk id="2" creationId="{5F89CC96-4769-4E2A-8D98-787E5087D576}"/>
          </ac:picMkLst>
        </pc:picChg>
      </pc:sldChg>
      <pc:sldChg chg="del">
        <pc:chgData name="Sarah Gothard" userId="0e53f415fda5f162" providerId="LiveId" clId="{EF558BD2-D9CB-4C5D-BE66-562A3E8A38A6}" dt="2019-12-31T19:55:14.476" v="5" actId="2696"/>
        <pc:sldMkLst>
          <pc:docMk/>
          <pc:sldMk cId="969557175" sldId="263"/>
        </pc:sldMkLst>
      </pc:sldChg>
      <pc:sldChg chg="addSp delSp modSp add mod setBg delDesignElem">
        <pc:chgData name="Sarah Gothard" userId="0e53f415fda5f162" providerId="LiveId" clId="{EF558BD2-D9CB-4C5D-BE66-562A3E8A38A6}" dt="2019-12-31T20:06:39.858" v="48" actId="26606"/>
        <pc:sldMkLst>
          <pc:docMk/>
          <pc:sldMk cId="3781997911" sldId="263"/>
        </pc:sldMkLst>
        <pc:spChg chg="ord">
          <ac:chgData name="Sarah Gothard" userId="0e53f415fda5f162" providerId="LiveId" clId="{EF558BD2-D9CB-4C5D-BE66-562A3E8A38A6}" dt="2019-12-31T20:06:39.858" v="48" actId="26606"/>
          <ac:spMkLst>
            <pc:docMk/>
            <pc:sldMk cId="3781997911" sldId="263"/>
            <ac:spMk id="4" creationId="{DF6B8CC5-47EA-4018-9593-5620C8643D4E}"/>
          </ac:spMkLst>
        </pc:spChg>
        <pc:spChg chg="add">
          <ac:chgData name="Sarah Gothard" userId="0e53f415fda5f162" providerId="LiveId" clId="{EF558BD2-D9CB-4C5D-BE66-562A3E8A38A6}" dt="2019-12-31T20:06:39.858" v="48" actId="26606"/>
          <ac:spMkLst>
            <pc:docMk/>
            <pc:sldMk cId="3781997911" sldId="263"/>
            <ac:spMk id="9" creationId="{32BC26D8-82FB-445E-AA49-62A77D7C1EE0}"/>
          </ac:spMkLst>
        </pc:spChg>
        <pc:spChg chg="add">
          <ac:chgData name="Sarah Gothard" userId="0e53f415fda5f162" providerId="LiveId" clId="{EF558BD2-D9CB-4C5D-BE66-562A3E8A38A6}" dt="2019-12-31T20:06:39.858" v="48" actId="26606"/>
          <ac:spMkLst>
            <pc:docMk/>
            <pc:sldMk cId="3781997911" sldId="263"/>
            <ac:spMk id="11" creationId="{CB44330D-EA18-4254-AA95-EB49948539B8}"/>
          </ac:spMkLst>
        </pc:spChg>
        <pc:spChg chg="del">
          <ac:chgData name="Sarah Gothard" userId="0e53f415fda5f162" providerId="LiveId" clId="{EF558BD2-D9CB-4C5D-BE66-562A3E8A38A6}" dt="2019-12-31T19:55:16.744" v="22"/>
          <ac:spMkLst>
            <pc:docMk/>
            <pc:sldMk cId="3781997911" sldId="263"/>
            <ac:spMk id="39" creationId="{32BC26D8-82FB-445E-AA49-62A77D7C1EE0}"/>
          </ac:spMkLst>
        </pc:spChg>
        <pc:spChg chg="del">
          <ac:chgData name="Sarah Gothard" userId="0e53f415fda5f162" providerId="LiveId" clId="{EF558BD2-D9CB-4C5D-BE66-562A3E8A38A6}" dt="2019-12-31T19:55:16.744" v="22"/>
          <ac:spMkLst>
            <pc:docMk/>
            <pc:sldMk cId="3781997911" sldId="263"/>
            <ac:spMk id="41" creationId="{CB44330D-EA18-4254-AA95-EB49948539B8}"/>
          </ac:spMkLst>
        </pc:spChg>
        <pc:picChg chg="add mod">
          <ac:chgData name="Sarah Gothard" userId="0e53f415fda5f162" providerId="LiveId" clId="{EF558BD2-D9CB-4C5D-BE66-562A3E8A38A6}" dt="2019-12-31T20:06:39.858" v="48" actId="26606"/>
          <ac:picMkLst>
            <pc:docMk/>
            <pc:sldMk cId="3781997911" sldId="263"/>
            <ac:picMk id="2" creationId="{A1FE359A-CE9E-49F8-B5A2-19D9BD65DE2A}"/>
          </ac:picMkLst>
        </pc:picChg>
      </pc:sldChg>
      <pc:sldChg chg="del">
        <pc:chgData name="Sarah Gothard" userId="0e53f415fda5f162" providerId="LiveId" clId="{EF558BD2-D9CB-4C5D-BE66-562A3E8A38A6}" dt="2019-12-31T19:55:14.483" v="6" actId="2696"/>
        <pc:sldMkLst>
          <pc:docMk/>
          <pc:sldMk cId="678816272" sldId="264"/>
        </pc:sldMkLst>
      </pc:sldChg>
      <pc:sldChg chg="addSp delSp modSp add mod setBg delDesignElem">
        <pc:chgData name="Sarah Gothard" userId="0e53f415fda5f162" providerId="LiveId" clId="{EF558BD2-D9CB-4C5D-BE66-562A3E8A38A6}" dt="2019-12-31T19:59:47.770" v="38" actId="26606"/>
        <pc:sldMkLst>
          <pc:docMk/>
          <pc:sldMk cId="3885994888" sldId="264"/>
        </pc:sldMkLst>
        <pc:spChg chg="ord">
          <ac:chgData name="Sarah Gothard" userId="0e53f415fda5f162" providerId="LiveId" clId="{EF558BD2-D9CB-4C5D-BE66-562A3E8A38A6}" dt="2019-12-31T19:59:47.770" v="38" actId="26606"/>
          <ac:spMkLst>
            <pc:docMk/>
            <pc:sldMk cId="3885994888" sldId="264"/>
            <ac:spMk id="4" creationId="{DF6B8CC5-47EA-4018-9593-5620C8643D4E}"/>
          </ac:spMkLst>
        </pc:spChg>
        <pc:spChg chg="add">
          <ac:chgData name="Sarah Gothard" userId="0e53f415fda5f162" providerId="LiveId" clId="{EF558BD2-D9CB-4C5D-BE66-562A3E8A38A6}" dt="2019-12-31T19:59:47.770" v="38" actId="26606"/>
          <ac:spMkLst>
            <pc:docMk/>
            <pc:sldMk cId="3885994888" sldId="264"/>
            <ac:spMk id="9" creationId="{32BC26D8-82FB-445E-AA49-62A77D7C1EE0}"/>
          </ac:spMkLst>
        </pc:spChg>
        <pc:spChg chg="add">
          <ac:chgData name="Sarah Gothard" userId="0e53f415fda5f162" providerId="LiveId" clId="{EF558BD2-D9CB-4C5D-BE66-562A3E8A38A6}" dt="2019-12-31T19:59:47.770" v="38" actId="26606"/>
          <ac:spMkLst>
            <pc:docMk/>
            <pc:sldMk cId="3885994888" sldId="264"/>
            <ac:spMk id="11" creationId="{CB44330D-EA18-4254-AA95-EB49948539B8}"/>
          </ac:spMkLst>
        </pc:spChg>
        <pc:spChg chg="del">
          <ac:chgData name="Sarah Gothard" userId="0e53f415fda5f162" providerId="LiveId" clId="{EF558BD2-D9CB-4C5D-BE66-562A3E8A38A6}" dt="2019-12-31T19:55:16.894" v="24"/>
          <ac:spMkLst>
            <pc:docMk/>
            <pc:sldMk cId="3885994888" sldId="264"/>
            <ac:spMk id="39" creationId="{32BC26D8-82FB-445E-AA49-62A77D7C1EE0}"/>
          </ac:spMkLst>
        </pc:spChg>
        <pc:spChg chg="del">
          <ac:chgData name="Sarah Gothard" userId="0e53f415fda5f162" providerId="LiveId" clId="{EF558BD2-D9CB-4C5D-BE66-562A3E8A38A6}" dt="2019-12-31T19:55:16.894" v="24"/>
          <ac:spMkLst>
            <pc:docMk/>
            <pc:sldMk cId="3885994888" sldId="264"/>
            <ac:spMk id="41" creationId="{CB44330D-EA18-4254-AA95-EB49948539B8}"/>
          </ac:spMkLst>
        </pc:spChg>
        <pc:picChg chg="add mod">
          <ac:chgData name="Sarah Gothard" userId="0e53f415fda5f162" providerId="LiveId" clId="{EF558BD2-D9CB-4C5D-BE66-562A3E8A38A6}" dt="2019-12-31T19:59:47.770" v="38" actId="26606"/>
          <ac:picMkLst>
            <pc:docMk/>
            <pc:sldMk cId="3885994888" sldId="264"/>
            <ac:picMk id="2" creationId="{89D9B3C7-257C-4399-AC64-17F2841D8471}"/>
          </ac:picMkLst>
        </pc:picChg>
      </pc:sldChg>
      <pc:sldChg chg="del">
        <pc:chgData name="Sarah Gothard" userId="0e53f415fda5f162" providerId="LiveId" clId="{EF558BD2-D9CB-4C5D-BE66-562A3E8A38A6}" dt="2019-12-31T19:55:14.492" v="7" actId="2696"/>
        <pc:sldMkLst>
          <pc:docMk/>
          <pc:sldMk cId="2939051622" sldId="265"/>
        </pc:sldMkLst>
      </pc:sldChg>
      <pc:sldChg chg="addSp delSp modSp add mod setBg delDesignElem">
        <pc:chgData name="Sarah Gothard" userId="0e53f415fda5f162" providerId="LiveId" clId="{EF558BD2-D9CB-4C5D-BE66-562A3E8A38A6}" dt="2019-12-31T20:03:03.999" v="44" actId="26606"/>
        <pc:sldMkLst>
          <pc:docMk/>
          <pc:sldMk cId="3249105319" sldId="265"/>
        </pc:sldMkLst>
        <pc:spChg chg="ord">
          <ac:chgData name="Sarah Gothard" userId="0e53f415fda5f162" providerId="LiveId" clId="{EF558BD2-D9CB-4C5D-BE66-562A3E8A38A6}" dt="2019-12-31T20:03:03.999" v="44" actId="26606"/>
          <ac:spMkLst>
            <pc:docMk/>
            <pc:sldMk cId="3249105319" sldId="265"/>
            <ac:spMk id="4" creationId="{DF6B8CC5-47EA-4018-9593-5620C8643D4E}"/>
          </ac:spMkLst>
        </pc:spChg>
        <pc:spChg chg="add">
          <ac:chgData name="Sarah Gothard" userId="0e53f415fda5f162" providerId="LiveId" clId="{EF558BD2-D9CB-4C5D-BE66-562A3E8A38A6}" dt="2019-12-31T20:03:03.999" v="44" actId="26606"/>
          <ac:spMkLst>
            <pc:docMk/>
            <pc:sldMk cId="3249105319" sldId="265"/>
            <ac:spMk id="9" creationId="{32BC26D8-82FB-445E-AA49-62A77D7C1EE0}"/>
          </ac:spMkLst>
        </pc:spChg>
        <pc:spChg chg="add">
          <ac:chgData name="Sarah Gothard" userId="0e53f415fda5f162" providerId="LiveId" clId="{EF558BD2-D9CB-4C5D-BE66-562A3E8A38A6}" dt="2019-12-31T20:03:03.999" v="44" actId="26606"/>
          <ac:spMkLst>
            <pc:docMk/>
            <pc:sldMk cId="3249105319" sldId="265"/>
            <ac:spMk id="11" creationId="{CB44330D-EA18-4254-AA95-EB49948539B8}"/>
          </ac:spMkLst>
        </pc:spChg>
        <pc:spChg chg="del">
          <ac:chgData name="Sarah Gothard" userId="0e53f415fda5f162" providerId="LiveId" clId="{EF558BD2-D9CB-4C5D-BE66-562A3E8A38A6}" dt="2019-12-31T19:55:17.074" v="26"/>
          <ac:spMkLst>
            <pc:docMk/>
            <pc:sldMk cId="3249105319" sldId="265"/>
            <ac:spMk id="39" creationId="{32BC26D8-82FB-445E-AA49-62A77D7C1EE0}"/>
          </ac:spMkLst>
        </pc:spChg>
        <pc:spChg chg="del">
          <ac:chgData name="Sarah Gothard" userId="0e53f415fda5f162" providerId="LiveId" clId="{EF558BD2-D9CB-4C5D-BE66-562A3E8A38A6}" dt="2019-12-31T19:55:17.074" v="26"/>
          <ac:spMkLst>
            <pc:docMk/>
            <pc:sldMk cId="3249105319" sldId="265"/>
            <ac:spMk id="41" creationId="{CB44330D-EA18-4254-AA95-EB49948539B8}"/>
          </ac:spMkLst>
        </pc:spChg>
        <pc:picChg chg="add mod">
          <ac:chgData name="Sarah Gothard" userId="0e53f415fda5f162" providerId="LiveId" clId="{EF558BD2-D9CB-4C5D-BE66-562A3E8A38A6}" dt="2019-12-31T20:03:03.999" v="44" actId="26606"/>
          <ac:picMkLst>
            <pc:docMk/>
            <pc:sldMk cId="3249105319" sldId="265"/>
            <ac:picMk id="2" creationId="{47B8CF6A-7E9D-4DD1-82C1-FE3C7545D48A}"/>
          </ac:picMkLst>
        </pc:picChg>
      </pc:sldChg>
      <pc:sldChg chg="addSp delSp modSp add mod setBg delDesignElem">
        <pc:chgData name="Sarah Gothard" userId="0e53f415fda5f162" providerId="LiveId" clId="{EF558BD2-D9CB-4C5D-BE66-562A3E8A38A6}" dt="2019-12-31T20:07:34.438" v="50" actId="26606"/>
        <pc:sldMkLst>
          <pc:docMk/>
          <pc:sldMk cId="706254561" sldId="266"/>
        </pc:sldMkLst>
        <pc:spChg chg="ord">
          <ac:chgData name="Sarah Gothard" userId="0e53f415fda5f162" providerId="LiveId" clId="{EF558BD2-D9CB-4C5D-BE66-562A3E8A38A6}" dt="2019-12-31T20:07:34.438" v="50" actId="26606"/>
          <ac:spMkLst>
            <pc:docMk/>
            <pc:sldMk cId="706254561" sldId="266"/>
            <ac:spMk id="4" creationId="{DF6B8CC5-47EA-4018-9593-5620C8643D4E}"/>
          </ac:spMkLst>
        </pc:spChg>
        <pc:spChg chg="add">
          <ac:chgData name="Sarah Gothard" userId="0e53f415fda5f162" providerId="LiveId" clId="{EF558BD2-D9CB-4C5D-BE66-562A3E8A38A6}" dt="2019-12-31T20:07:34.438" v="50" actId="26606"/>
          <ac:spMkLst>
            <pc:docMk/>
            <pc:sldMk cId="706254561" sldId="266"/>
            <ac:spMk id="9" creationId="{32BC26D8-82FB-445E-AA49-62A77D7C1EE0}"/>
          </ac:spMkLst>
        </pc:spChg>
        <pc:spChg chg="add">
          <ac:chgData name="Sarah Gothard" userId="0e53f415fda5f162" providerId="LiveId" clId="{EF558BD2-D9CB-4C5D-BE66-562A3E8A38A6}" dt="2019-12-31T20:07:34.438" v="50" actId="26606"/>
          <ac:spMkLst>
            <pc:docMk/>
            <pc:sldMk cId="706254561" sldId="266"/>
            <ac:spMk id="11" creationId="{CB44330D-EA18-4254-AA95-EB49948539B8}"/>
          </ac:spMkLst>
        </pc:spChg>
        <pc:spChg chg="del">
          <ac:chgData name="Sarah Gothard" userId="0e53f415fda5f162" providerId="LiveId" clId="{EF558BD2-D9CB-4C5D-BE66-562A3E8A38A6}" dt="2019-12-31T19:55:17.254" v="28"/>
          <ac:spMkLst>
            <pc:docMk/>
            <pc:sldMk cId="706254561" sldId="266"/>
            <ac:spMk id="39" creationId="{32BC26D8-82FB-445E-AA49-62A77D7C1EE0}"/>
          </ac:spMkLst>
        </pc:spChg>
        <pc:spChg chg="del">
          <ac:chgData name="Sarah Gothard" userId="0e53f415fda5f162" providerId="LiveId" clId="{EF558BD2-D9CB-4C5D-BE66-562A3E8A38A6}" dt="2019-12-31T19:55:17.254" v="28"/>
          <ac:spMkLst>
            <pc:docMk/>
            <pc:sldMk cId="706254561" sldId="266"/>
            <ac:spMk id="41" creationId="{CB44330D-EA18-4254-AA95-EB49948539B8}"/>
          </ac:spMkLst>
        </pc:spChg>
        <pc:picChg chg="add mod">
          <ac:chgData name="Sarah Gothard" userId="0e53f415fda5f162" providerId="LiveId" clId="{EF558BD2-D9CB-4C5D-BE66-562A3E8A38A6}" dt="2019-12-31T20:07:34.438" v="50" actId="26606"/>
          <ac:picMkLst>
            <pc:docMk/>
            <pc:sldMk cId="706254561" sldId="266"/>
            <ac:picMk id="2" creationId="{091145A0-7717-490F-B124-F27445D11524}"/>
          </ac:picMkLst>
        </pc:picChg>
      </pc:sldChg>
      <pc:sldChg chg="del">
        <pc:chgData name="Sarah Gothard" userId="0e53f415fda5f162" providerId="LiveId" clId="{EF558BD2-D9CB-4C5D-BE66-562A3E8A38A6}" dt="2019-12-31T19:55:14.497" v="8" actId="2696"/>
        <pc:sldMkLst>
          <pc:docMk/>
          <pc:sldMk cId="3835701909" sldId="266"/>
        </pc:sldMkLst>
      </pc:sldChg>
      <pc:sldChg chg="del">
        <pc:chgData name="Sarah Gothard" userId="0e53f415fda5f162" providerId="LiveId" clId="{EF558BD2-D9CB-4C5D-BE66-562A3E8A38A6}" dt="2019-12-31T19:55:14.503" v="9" actId="2696"/>
        <pc:sldMkLst>
          <pc:docMk/>
          <pc:sldMk cId="1498553779" sldId="267"/>
        </pc:sldMkLst>
      </pc:sldChg>
      <pc:sldChg chg="del">
        <pc:chgData name="Sarah Gothard" userId="0e53f415fda5f162" providerId="LiveId" clId="{EF558BD2-D9CB-4C5D-BE66-562A3E8A38A6}" dt="2019-12-31T19:55:14.509" v="10" actId="2696"/>
        <pc:sldMkLst>
          <pc:docMk/>
          <pc:sldMk cId="2319594361" sldId="268"/>
        </pc:sldMkLst>
      </pc:sldChg>
      <pc:sldChg chg="del">
        <pc:chgData name="Sarah Gothard" userId="0e53f415fda5f162" providerId="LiveId" clId="{EF558BD2-D9CB-4C5D-BE66-562A3E8A38A6}" dt="2019-12-31T19:55:14.516" v="11" actId="2696"/>
        <pc:sldMkLst>
          <pc:docMk/>
          <pc:sldMk cId="2624727474" sldId="269"/>
        </pc:sldMkLst>
      </pc:sldChg>
      <pc:sldChg chg="del">
        <pc:chgData name="Sarah Gothard" userId="0e53f415fda5f162" providerId="LiveId" clId="{EF558BD2-D9CB-4C5D-BE66-562A3E8A38A6}" dt="2019-12-31T19:55:14.522" v="12" actId="2696"/>
        <pc:sldMkLst>
          <pc:docMk/>
          <pc:sldMk cId="2990297056" sldId="270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12/31/2019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12/31/2019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12/31/2019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638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12/31/2019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387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12/31/2019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017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12/31/2019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717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12/31/2019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09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12/31/2019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527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12/31/2019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317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12/31/2019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709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12/31/2019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54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12/31/2019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959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12/31/2019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02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12/31/2019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00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27C3C7D-E086-4D9B-91D8-5D40FB2089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570226"/>
            <a:ext cx="10905066" cy="1717548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91145A0-7717-490F-B124-F27445D115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06254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4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CA07297-2214-493B-AF8F-B8E5F5EDAB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84522"/>
            <a:ext cx="10905066" cy="528895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51951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CD7310B-FDE1-4C72-AAD3-E06CDD9430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29997"/>
            <a:ext cx="10905066" cy="539800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784017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A40E4D7-08EC-4A8F-8E64-C0FFBEABE1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26633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B2625CF-A3D8-4EBA-8E1C-15CD32C6BB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70891"/>
            <a:ext cx="10905066" cy="531621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8552676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F89CC96-4769-4E2A-8D98-787E5087D5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16364"/>
            <a:ext cx="10905066" cy="542527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6411179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1FE359A-CE9E-49F8-B5A2-19D9BD65DE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819979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9D9B3C7-257C-4399-AC64-17F2841D84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84522"/>
            <a:ext cx="10905066" cy="528895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8859948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7B8CF6A-7E9D-4DD1-82C1-FE3C7545D4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16364"/>
            <a:ext cx="10905066" cy="542527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49105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</Words>
  <Application>Microsoft Office PowerPoint</Application>
  <PresentationFormat>Widescreen</PresentationFormat>
  <Paragraphs>12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2019-12-31T20:07:34Z</dcterms:created>
  <dcterms:modified xsi:type="dcterms:W3CDTF">2019-12-31T20:07:41Z</dcterms:modified>
</cp:coreProperties>
</file>