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7828B-13D0-4E16-A3BC-DBF8EC1A223C}" v="14" dt="2019-09-24T19:54:54.16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677828B-13D0-4E16-A3BC-DBF8EC1A223C}"/>
    <pc:docChg chg="custSel mod modSld">
      <pc:chgData name="Sarah Gothard" userId="0e53f415fda5f162" providerId="LiveId" clId="{9677828B-13D0-4E16-A3BC-DBF8EC1A223C}" dt="2019-10-03T18:25:28.858" v="8" actId="26606"/>
      <pc:docMkLst>
        <pc:docMk/>
      </pc:docMkLst>
      <pc:sldChg chg="addSp modSp mod setBg">
        <pc:chgData name="Sarah Gothard" userId="0e53f415fda5f162" providerId="LiveId" clId="{9677828B-13D0-4E16-A3BC-DBF8EC1A223C}" dt="2019-10-03T18:25:03.455" v="0" actId="26606"/>
        <pc:sldMkLst>
          <pc:docMk/>
          <pc:sldMk cId="2906719515" sldId="256"/>
        </pc:sldMkLst>
        <pc:spChg chg="mod ord">
          <ac:chgData name="Sarah Gothard" userId="0e53f415fda5f162" providerId="LiveId" clId="{9677828B-13D0-4E16-A3BC-DBF8EC1A223C}" dt="2019-10-03T18:25:03.455" v="0" actId="26606"/>
          <ac:spMkLst>
            <pc:docMk/>
            <pc:sldMk cId="2906719515" sldId="256"/>
            <ac:spMk id="4" creationId="{A4F3E862-6BF3-4196-8438-C2C618D285DB}"/>
          </ac:spMkLst>
        </pc:spChg>
        <pc:spChg chg="add">
          <ac:chgData name="Sarah Gothard" userId="0e53f415fda5f162" providerId="LiveId" clId="{9677828B-13D0-4E16-A3BC-DBF8EC1A223C}" dt="2019-10-03T18:25:03.455" v="0" actId="26606"/>
          <ac:spMkLst>
            <pc:docMk/>
            <pc:sldMk cId="2906719515" sldId="256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03.455" v="0" actId="26606"/>
          <ac:spMkLst>
            <pc:docMk/>
            <pc:sldMk cId="2906719515" sldId="256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03.455" v="0" actId="26606"/>
          <ac:picMkLst>
            <pc:docMk/>
            <pc:sldMk cId="2906719515" sldId="256"/>
            <ac:picMk id="2" creationId="{2EC09790-737D-4D85-A7C0-7D83E63C3E2C}"/>
          </ac:picMkLst>
        </pc:picChg>
      </pc:sldChg>
      <pc:sldChg chg="addSp modSp mod setBg">
        <pc:chgData name="Sarah Gothard" userId="0e53f415fda5f162" providerId="LiveId" clId="{9677828B-13D0-4E16-A3BC-DBF8EC1A223C}" dt="2019-10-03T18:25:06.571" v="1" actId="26606"/>
        <pc:sldMkLst>
          <pc:docMk/>
          <pc:sldMk cId="984181177" sldId="257"/>
        </pc:sldMkLst>
        <pc:spChg chg="mod ord">
          <ac:chgData name="Sarah Gothard" userId="0e53f415fda5f162" providerId="LiveId" clId="{9677828B-13D0-4E16-A3BC-DBF8EC1A223C}" dt="2019-10-03T18:25:06.571" v="1" actId="26606"/>
          <ac:spMkLst>
            <pc:docMk/>
            <pc:sldMk cId="984181177" sldId="257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06.571" v="1" actId="26606"/>
          <ac:spMkLst>
            <pc:docMk/>
            <pc:sldMk cId="984181177" sldId="257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06.571" v="1" actId="26606"/>
          <ac:spMkLst>
            <pc:docMk/>
            <pc:sldMk cId="984181177" sldId="257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06.571" v="1" actId="26606"/>
          <ac:picMkLst>
            <pc:docMk/>
            <pc:sldMk cId="984181177" sldId="257"/>
            <ac:picMk id="2" creationId="{10DE6EED-B989-4784-9497-485E9B1887C6}"/>
          </ac:picMkLst>
        </pc:picChg>
      </pc:sldChg>
      <pc:sldChg chg="addSp modSp mod setBg">
        <pc:chgData name="Sarah Gothard" userId="0e53f415fda5f162" providerId="LiveId" clId="{9677828B-13D0-4E16-A3BC-DBF8EC1A223C}" dt="2019-10-03T18:25:09.817" v="2" actId="26606"/>
        <pc:sldMkLst>
          <pc:docMk/>
          <pc:sldMk cId="1280424616" sldId="258"/>
        </pc:sldMkLst>
        <pc:spChg chg="mod ord">
          <ac:chgData name="Sarah Gothard" userId="0e53f415fda5f162" providerId="LiveId" clId="{9677828B-13D0-4E16-A3BC-DBF8EC1A223C}" dt="2019-10-03T18:25:09.817" v="2" actId="26606"/>
          <ac:spMkLst>
            <pc:docMk/>
            <pc:sldMk cId="1280424616" sldId="258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09.817" v="2" actId="26606"/>
          <ac:spMkLst>
            <pc:docMk/>
            <pc:sldMk cId="1280424616" sldId="258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09.817" v="2" actId="26606"/>
          <ac:spMkLst>
            <pc:docMk/>
            <pc:sldMk cId="1280424616" sldId="258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09.817" v="2" actId="26606"/>
          <ac:picMkLst>
            <pc:docMk/>
            <pc:sldMk cId="1280424616" sldId="258"/>
            <ac:picMk id="3" creationId="{BF07231D-7109-4B81-A0FA-F556114B1930}"/>
          </ac:picMkLst>
        </pc:picChg>
      </pc:sldChg>
      <pc:sldChg chg="addSp modSp mod setBg">
        <pc:chgData name="Sarah Gothard" userId="0e53f415fda5f162" providerId="LiveId" clId="{9677828B-13D0-4E16-A3BC-DBF8EC1A223C}" dt="2019-10-03T18:25:13.247" v="3" actId="26606"/>
        <pc:sldMkLst>
          <pc:docMk/>
          <pc:sldMk cId="706106" sldId="259"/>
        </pc:sldMkLst>
        <pc:spChg chg="mod ord">
          <ac:chgData name="Sarah Gothard" userId="0e53f415fda5f162" providerId="LiveId" clId="{9677828B-13D0-4E16-A3BC-DBF8EC1A223C}" dt="2019-10-03T18:25:13.247" v="3" actId="26606"/>
          <ac:spMkLst>
            <pc:docMk/>
            <pc:sldMk cId="706106" sldId="259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13.247" v="3" actId="26606"/>
          <ac:spMkLst>
            <pc:docMk/>
            <pc:sldMk cId="706106" sldId="259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13.247" v="3" actId="26606"/>
          <ac:spMkLst>
            <pc:docMk/>
            <pc:sldMk cId="706106" sldId="259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13.247" v="3" actId="26606"/>
          <ac:picMkLst>
            <pc:docMk/>
            <pc:sldMk cId="706106" sldId="259"/>
            <ac:picMk id="2" creationId="{430AA3F1-6D11-4E0D-B6BA-00FDDA4A2B7F}"/>
          </ac:picMkLst>
        </pc:picChg>
      </pc:sldChg>
      <pc:sldChg chg="addSp modSp mod setBg">
        <pc:chgData name="Sarah Gothard" userId="0e53f415fda5f162" providerId="LiveId" clId="{9677828B-13D0-4E16-A3BC-DBF8EC1A223C}" dt="2019-10-03T18:25:15.808" v="4" actId="26606"/>
        <pc:sldMkLst>
          <pc:docMk/>
          <pc:sldMk cId="771057789" sldId="260"/>
        </pc:sldMkLst>
        <pc:spChg chg="mod ord">
          <ac:chgData name="Sarah Gothard" userId="0e53f415fda5f162" providerId="LiveId" clId="{9677828B-13D0-4E16-A3BC-DBF8EC1A223C}" dt="2019-10-03T18:25:15.808" v="4" actId="26606"/>
          <ac:spMkLst>
            <pc:docMk/>
            <pc:sldMk cId="771057789" sldId="260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15.808" v="4" actId="26606"/>
          <ac:spMkLst>
            <pc:docMk/>
            <pc:sldMk cId="771057789" sldId="260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15.808" v="4" actId="26606"/>
          <ac:spMkLst>
            <pc:docMk/>
            <pc:sldMk cId="771057789" sldId="260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15.808" v="4" actId="26606"/>
          <ac:picMkLst>
            <pc:docMk/>
            <pc:sldMk cId="771057789" sldId="260"/>
            <ac:picMk id="2" creationId="{BDA6FD1D-1411-444D-AE76-1DE3DA7F66FA}"/>
          </ac:picMkLst>
        </pc:picChg>
      </pc:sldChg>
      <pc:sldChg chg="addSp modSp mod setBg">
        <pc:chgData name="Sarah Gothard" userId="0e53f415fda5f162" providerId="LiveId" clId="{9677828B-13D0-4E16-A3BC-DBF8EC1A223C}" dt="2019-10-03T18:25:18.492" v="5" actId="26606"/>
        <pc:sldMkLst>
          <pc:docMk/>
          <pc:sldMk cId="1365126477" sldId="261"/>
        </pc:sldMkLst>
        <pc:spChg chg="mod ord">
          <ac:chgData name="Sarah Gothard" userId="0e53f415fda5f162" providerId="LiveId" clId="{9677828B-13D0-4E16-A3BC-DBF8EC1A223C}" dt="2019-10-03T18:25:18.492" v="5" actId="26606"/>
          <ac:spMkLst>
            <pc:docMk/>
            <pc:sldMk cId="1365126477" sldId="261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18.492" v="5" actId="26606"/>
          <ac:spMkLst>
            <pc:docMk/>
            <pc:sldMk cId="1365126477" sldId="261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18.492" v="5" actId="26606"/>
          <ac:spMkLst>
            <pc:docMk/>
            <pc:sldMk cId="1365126477" sldId="261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18.492" v="5" actId="26606"/>
          <ac:picMkLst>
            <pc:docMk/>
            <pc:sldMk cId="1365126477" sldId="261"/>
            <ac:picMk id="2" creationId="{5B84A9B7-BACD-4B6B-9856-A9EC108800B4}"/>
          </ac:picMkLst>
        </pc:picChg>
      </pc:sldChg>
      <pc:sldChg chg="addSp modSp mod setBg">
        <pc:chgData name="Sarah Gothard" userId="0e53f415fda5f162" providerId="LiveId" clId="{9677828B-13D0-4E16-A3BC-DBF8EC1A223C}" dt="2019-10-03T18:25:22.048" v="6" actId="26606"/>
        <pc:sldMkLst>
          <pc:docMk/>
          <pc:sldMk cId="1415097724" sldId="262"/>
        </pc:sldMkLst>
        <pc:spChg chg="mod ord">
          <ac:chgData name="Sarah Gothard" userId="0e53f415fda5f162" providerId="LiveId" clId="{9677828B-13D0-4E16-A3BC-DBF8EC1A223C}" dt="2019-10-03T18:25:22.048" v="6" actId="26606"/>
          <ac:spMkLst>
            <pc:docMk/>
            <pc:sldMk cId="1415097724" sldId="262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22.048" v="6" actId="26606"/>
          <ac:spMkLst>
            <pc:docMk/>
            <pc:sldMk cId="1415097724" sldId="262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22.048" v="6" actId="26606"/>
          <ac:spMkLst>
            <pc:docMk/>
            <pc:sldMk cId="1415097724" sldId="262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22.048" v="6" actId="26606"/>
          <ac:picMkLst>
            <pc:docMk/>
            <pc:sldMk cId="1415097724" sldId="262"/>
            <ac:picMk id="2" creationId="{39EAF033-5E59-4C59-8AD8-F2A2E0643D17}"/>
          </ac:picMkLst>
        </pc:picChg>
      </pc:sldChg>
      <pc:sldChg chg="addSp modSp mod setBg">
        <pc:chgData name="Sarah Gothard" userId="0e53f415fda5f162" providerId="LiveId" clId="{9677828B-13D0-4E16-A3BC-DBF8EC1A223C}" dt="2019-10-03T18:25:25.004" v="7" actId="26606"/>
        <pc:sldMkLst>
          <pc:docMk/>
          <pc:sldMk cId="1790376787" sldId="263"/>
        </pc:sldMkLst>
        <pc:spChg chg="mod ord">
          <ac:chgData name="Sarah Gothard" userId="0e53f415fda5f162" providerId="LiveId" clId="{9677828B-13D0-4E16-A3BC-DBF8EC1A223C}" dt="2019-10-03T18:25:25.004" v="7" actId="26606"/>
          <ac:spMkLst>
            <pc:docMk/>
            <pc:sldMk cId="1790376787" sldId="263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25.004" v="7" actId="26606"/>
          <ac:spMkLst>
            <pc:docMk/>
            <pc:sldMk cId="1790376787" sldId="263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25.004" v="7" actId="26606"/>
          <ac:spMkLst>
            <pc:docMk/>
            <pc:sldMk cId="1790376787" sldId="263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25.004" v="7" actId="26606"/>
          <ac:picMkLst>
            <pc:docMk/>
            <pc:sldMk cId="1790376787" sldId="263"/>
            <ac:picMk id="2" creationId="{7215AD16-6D42-40D0-BF7B-C86FFE0E566C}"/>
          </ac:picMkLst>
        </pc:picChg>
      </pc:sldChg>
      <pc:sldChg chg="addSp modSp mod setBg">
        <pc:chgData name="Sarah Gothard" userId="0e53f415fda5f162" providerId="LiveId" clId="{9677828B-13D0-4E16-A3BC-DBF8EC1A223C}" dt="2019-10-03T18:25:28.858" v="8" actId="26606"/>
        <pc:sldMkLst>
          <pc:docMk/>
          <pc:sldMk cId="1130287887" sldId="264"/>
        </pc:sldMkLst>
        <pc:spChg chg="mod ord">
          <ac:chgData name="Sarah Gothard" userId="0e53f415fda5f162" providerId="LiveId" clId="{9677828B-13D0-4E16-A3BC-DBF8EC1A223C}" dt="2019-10-03T18:25:28.858" v="8" actId="26606"/>
          <ac:spMkLst>
            <pc:docMk/>
            <pc:sldMk cId="1130287887" sldId="264"/>
            <ac:spMk id="4" creationId="{1513620E-4BA0-49DE-8D60-3DDB19A8A932}"/>
          </ac:spMkLst>
        </pc:spChg>
        <pc:spChg chg="add">
          <ac:chgData name="Sarah Gothard" userId="0e53f415fda5f162" providerId="LiveId" clId="{9677828B-13D0-4E16-A3BC-DBF8EC1A223C}" dt="2019-10-03T18:25:28.858" v="8" actId="26606"/>
          <ac:spMkLst>
            <pc:docMk/>
            <pc:sldMk cId="1130287887" sldId="264"/>
            <ac:spMk id="9" creationId="{01D0AF59-99C3-4251-AB9A-C966C6AD4400}"/>
          </ac:spMkLst>
        </pc:spChg>
        <pc:spChg chg="add">
          <ac:chgData name="Sarah Gothard" userId="0e53f415fda5f162" providerId="LiveId" clId="{9677828B-13D0-4E16-A3BC-DBF8EC1A223C}" dt="2019-10-03T18:25:28.858" v="8" actId="26606"/>
          <ac:spMkLst>
            <pc:docMk/>
            <pc:sldMk cId="1130287887" sldId="264"/>
            <ac:spMk id="11" creationId="{1855405F-37A2-4869-9154-F8BE3BECE6C3}"/>
          </ac:spMkLst>
        </pc:spChg>
        <pc:picChg chg="mod">
          <ac:chgData name="Sarah Gothard" userId="0e53f415fda5f162" providerId="LiveId" clId="{9677828B-13D0-4E16-A3BC-DBF8EC1A223C}" dt="2019-10-03T18:25:28.858" v="8" actId="26606"/>
          <ac:picMkLst>
            <pc:docMk/>
            <pc:sldMk cId="1130287887" sldId="264"/>
            <ac:picMk id="2" creationId="{047E5F12-66EB-41A7-A04F-8063BF73B7E5}"/>
          </ac:picMkLst>
        </pc:picChg>
      </pc:sldChg>
    </pc:docChg>
  </pc:docChgLst>
  <pc:docChgLst>
    <pc:chgData name="Sarah Gothard" userId="0e53f415fda5f162" providerId="LiveId" clId="{401AD951-3B31-406F-94CF-D3B8150EFB93}"/>
    <pc:docChg chg="custSel addSld delSld modSld">
      <pc:chgData name="Sarah Gothard" userId="0e53f415fda5f162" providerId="LiveId" clId="{401AD951-3B31-406F-94CF-D3B8150EFB93}" dt="2019-09-24T19:54:54.166" v="20"/>
      <pc:docMkLst>
        <pc:docMk/>
      </pc:docMkLst>
      <pc:sldChg chg="addSp delSp">
        <pc:chgData name="Sarah Gothard" userId="0e53f415fda5f162" providerId="LiveId" clId="{401AD951-3B31-406F-94CF-D3B8150EFB93}" dt="2019-09-24T19:47:24.322" v="8"/>
        <pc:sldMkLst>
          <pc:docMk/>
          <pc:sldMk cId="2906719515" sldId="256"/>
        </pc:sldMkLst>
        <pc:picChg chg="add">
          <ac:chgData name="Sarah Gothard" userId="0e53f415fda5f162" providerId="LiveId" clId="{401AD951-3B31-406F-94CF-D3B8150EFB93}" dt="2019-09-24T19:47:24.322" v="8"/>
          <ac:picMkLst>
            <pc:docMk/>
            <pc:sldMk cId="2906719515" sldId="256"/>
            <ac:picMk id="2" creationId="{2EC09790-737D-4D85-A7C0-7D83E63C3E2C}"/>
          </ac:picMkLst>
        </pc:picChg>
        <pc:picChg chg="del">
          <ac:chgData name="Sarah Gothard" userId="0e53f415fda5f162" providerId="LiveId" clId="{401AD951-3B31-406F-94CF-D3B8150EFB93}" dt="2019-09-24T19:45:56.911" v="0" actId="478"/>
          <ac:picMkLst>
            <pc:docMk/>
            <pc:sldMk cId="2906719515" sldId="256"/>
            <ac:picMk id="3" creationId="{9E38AFE0-A33C-40E2-9BB9-7EA636F1316A}"/>
          </ac:picMkLst>
        </pc:picChg>
      </pc:sldChg>
      <pc:sldChg chg="addSp delSp">
        <pc:chgData name="Sarah Gothard" userId="0e53f415fda5f162" providerId="LiveId" clId="{401AD951-3B31-406F-94CF-D3B8150EFB93}" dt="2019-09-24T19:51:28.153" v="17"/>
        <pc:sldMkLst>
          <pc:docMk/>
          <pc:sldMk cId="984181177" sldId="257"/>
        </pc:sldMkLst>
        <pc:picChg chg="add">
          <ac:chgData name="Sarah Gothard" userId="0e53f415fda5f162" providerId="LiveId" clId="{401AD951-3B31-406F-94CF-D3B8150EFB93}" dt="2019-09-24T19:51:28.153" v="17"/>
          <ac:picMkLst>
            <pc:docMk/>
            <pc:sldMk cId="984181177" sldId="257"/>
            <ac:picMk id="2" creationId="{10DE6EED-B989-4784-9497-485E9B1887C6}"/>
          </ac:picMkLst>
        </pc:picChg>
        <pc:picChg chg="del">
          <ac:chgData name="Sarah Gothard" userId="0e53f415fda5f162" providerId="LiveId" clId="{401AD951-3B31-406F-94CF-D3B8150EFB93}" dt="2019-09-24T19:45:59.223" v="1" actId="478"/>
          <ac:picMkLst>
            <pc:docMk/>
            <pc:sldMk cId="984181177" sldId="257"/>
            <ac:picMk id="6" creationId="{E4C14234-8270-496F-98DB-FB8B594C3492}"/>
          </ac:picMkLst>
        </pc:picChg>
      </pc:sldChg>
      <pc:sldChg chg="addSp delSp">
        <pc:chgData name="Sarah Gothard" userId="0e53f415fda5f162" providerId="LiveId" clId="{401AD951-3B31-406F-94CF-D3B8150EFB93}" dt="2019-09-24T19:48:41.805" v="9"/>
        <pc:sldMkLst>
          <pc:docMk/>
          <pc:sldMk cId="1280424616" sldId="258"/>
        </pc:sldMkLst>
        <pc:picChg chg="del">
          <ac:chgData name="Sarah Gothard" userId="0e53f415fda5f162" providerId="LiveId" clId="{401AD951-3B31-406F-94CF-D3B8150EFB93}" dt="2019-09-24T19:46:01.134" v="2" actId="478"/>
          <ac:picMkLst>
            <pc:docMk/>
            <pc:sldMk cId="1280424616" sldId="258"/>
            <ac:picMk id="2" creationId="{AB77B426-CA4E-4B1C-A6F2-CD4437CE4E24}"/>
          </ac:picMkLst>
        </pc:picChg>
        <pc:picChg chg="add">
          <ac:chgData name="Sarah Gothard" userId="0e53f415fda5f162" providerId="LiveId" clId="{401AD951-3B31-406F-94CF-D3B8150EFB93}" dt="2019-09-24T19:48:41.805" v="9"/>
          <ac:picMkLst>
            <pc:docMk/>
            <pc:sldMk cId="1280424616" sldId="258"/>
            <ac:picMk id="3" creationId="{BF07231D-7109-4B81-A0FA-F556114B1930}"/>
          </ac:picMkLst>
        </pc:picChg>
      </pc:sldChg>
      <pc:sldChg chg="addSp add">
        <pc:chgData name="Sarah Gothard" userId="0e53f415fda5f162" providerId="LiveId" clId="{401AD951-3B31-406F-94CF-D3B8150EFB93}" dt="2019-09-24T19:52:27.977" v="18"/>
        <pc:sldMkLst>
          <pc:docMk/>
          <pc:sldMk cId="706106" sldId="259"/>
        </pc:sldMkLst>
        <pc:picChg chg="add">
          <ac:chgData name="Sarah Gothard" userId="0e53f415fda5f162" providerId="LiveId" clId="{401AD951-3B31-406F-94CF-D3B8150EFB93}" dt="2019-09-24T19:52:27.977" v="18"/>
          <ac:picMkLst>
            <pc:docMk/>
            <pc:sldMk cId="706106" sldId="259"/>
            <ac:picMk id="2" creationId="{430AA3F1-6D11-4E0D-B6BA-00FDDA4A2B7F}"/>
          </ac:picMkLst>
        </pc:picChg>
      </pc:sldChg>
      <pc:sldChg chg="addSp add">
        <pc:chgData name="Sarah Gothard" userId="0e53f415fda5f162" providerId="LiveId" clId="{401AD951-3B31-406F-94CF-D3B8150EFB93}" dt="2019-09-24T19:49:42.940" v="10"/>
        <pc:sldMkLst>
          <pc:docMk/>
          <pc:sldMk cId="771057789" sldId="260"/>
        </pc:sldMkLst>
        <pc:picChg chg="add">
          <ac:chgData name="Sarah Gothard" userId="0e53f415fda5f162" providerId="LiveId" clId="{401AD951-3B31-406F-94CF-D3B8150EFB93}" dt="2019-09-24T19:49:42.940" v="10"/>
          <ac:picMkLst>
            <pc:docMk/>
            <pc:sldMk cId="771057789" sldId="260"/>
            <ac:picMk id="2" creationId="{BDA6FD1D-1411-444D-AE76-1DE3DA7F66FA}"/>
          </ac:picMkLst>
        </pc:picChg>
      </pc:sldChg>
      <pc:sldChg chg="addSp add">
        <pc:chgData name="Sarah Gothard" userId="0e53f415fda5f162" providerId="LiveId" clId="{401AD951-3B31-406F-94CF-D3B8150EFB93}" dt="2019-09-24T19:53:49.298" v="19"/>
        <pc:sldMkLst>
          <pc:docMk/>
          <pc:sldMk cId="1365126477" sldId="261"/>
        </pc:sldMkLst>
        <pc:picChg chg="add">
          <ac:chgData name="Sarah Gothard" userId="0e53f415fda5f162" providerId="LiveId" clId="{401AD951-3B31-406F-94CF-D3B8150EFB93}" dt="2019-09-24T19:53:49.298" v="19"/>
          <ac:picMkLst>
            <pc:docMk/>
            <pc:sldMk cId="1365126477" sldId="261"/>
            <ac:picMk id="2" creationId="{5B84A9B7-BACD-4B6B-9856-A9EC108800B4}"/>
          </ac:picMkLst>
        </pc:picChg>
      </pc:sldChg>
      <pc:sldChg chg="addSp add">
        <pc:chgData name="Sarah Gothard" userId="0e53f415fda5f162" providerId="LiveId" clId="{401AD951-3B31-406F-94CF-D3B8150EFB93}" dt="2019-09-24T19:49:44.187" v="11"/>
        <pc:sldMkLst>
          <pc:docMk/>
          <pc:sldMk cId="1415097724" sldId="262"/>
        </pc:sldMkLst>
        <pc:picChg chg="add">
          <ac:chgData name="Sarah Gothard" userId="0e53f415fda5f162" providerId="LiveId" clId="{401AD951-3B31-406F-94CF-D3B8150EFB93}" dt="2019-09-24T19:49:44.187" v="11"/>
          <ac:picMkLst>
            <pc:docMk/>
            <pc:sldMk cId="1415097724" sldId="262"/>
            <ac:picMk id="2" creationId="{39EAF033-5E59-4C59-8AD8-F2A2E0643D17}"/>
          </ac:picMkLst>
        </pc:picChg>
      </pc:sldChg>
      <pc:sldChg chg="addSp add">
        <pc:chgData name="Sarah Gothard" userId="0e53f415fda5f162" providerId="LiveId" clId="{401AD951-3B31-406F-94CF-D3B8150EFB93}" dt="2019-09-24T19:54:54.166" v="20"/>
        <pc:sldMkLst>
          <pc:docMk/>
          <pc:sldMk cId="1790376787" sldId="263"/>
        </pc:sldMkLst>
        <pc:picChg chg="add">
          <ac:chgData name="Sarah Gothard" userId="0e53f415fda5f162" providerId="LiveId" clId="{401AD951-3B31-406F-94CF-D3B8150EFB93}" dt="2019-09-24T19:54:54.166" v="20"/>
          <ac:picMkLst>
            <pc:docMk/>
            <pc:sldMk cId="1790376787" sldId="263"/>
            <ac:picMk id="2" creationId="{7215AD16-6D42-40D0-BF7B-C86FFE0E566C}"/>
          </ac:picMkLst>
        </pc:picChg>
      </pc:sldChg>
      <pc:sldChg chg="addSp add">
        <pc:chgData name="Sarah Gothard" userId="0e53f415fda5f162" providerId="LiveId" clId="{401AD951-3B31-406F-94CF-D3B8150EFB93}" dt="2019-09-24T19:49:47.461" v="12"/>
        <pc:sldMkLst>
          <pc:docMk/>
          <pc:sldMk cId="1130287887" sldId="264"/>
        </pc:sldMkLst>
        <pc:picChg chg="add">
          <ac:chgData name="Sarah Gothard" userId="0e53f415fda5f162" providerId="LiveId" clId="{401AD951-3B31-406F-94CF-D3B8150EFB93}" dt="2019-09-24T19:49:47.461" v="12"/>
          <ac:picMkLst>
            <pc:docMk/>
            <pc:sldMk cId="1130287887" sldId="264"/>
            <ac:picMk id="2" creationId="{047E5F12-66EB-41A7-A04F-8063BF73B7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1870" y="6608959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4514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3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950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37742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1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46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518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5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01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98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479" y="661162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754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070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86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2839" y="658841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6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35" y="660205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2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23" r:id="rId21"/>
    <p:sldLayoutId id="2147483924" r:id="rId2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C09790-737D-4D85-A7C0-7D83E63C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97489"/>
            <a:ext cx="10905066" cy="16630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3E862-6BF3-4196-8438-C2C618D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0671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E6EED-B989-4784-9497-485E9B188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418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7231D-7109-4B81-A0FA-F556114B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042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AA3F1-6D11-4E0D-B6BA-00FDDA4A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0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6FD1D-1411-444D-AE76-1DE3DA7F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7105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4A9B7-BACD-4B6B-9856-A9EC1088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512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AF033-5E59-4C59-8AD8-F2A2E064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1509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5AD16-6D42-40D0-BF7B-C86FFE0E5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9037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E5F12-66EB-41A7-A04F-8063BF73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30287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415CF716-1E6F-48B5-BD15-C0C46EEE3D41}" vid="{F0AACEA0-09AC-486D-8554-2CD3C4A4380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2019-10-03T18:25:28Z</dcterms:created>
  <dcterms:modified xsi:type="dcterms:W3CDTF">2019-10-03T18:25:30Z</dcterms:modified>
</cp:coreProperties>
</file>