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9068B2E-B953-4582-B37C-7F990B203494}"/>
  </pc:docChgLst>
  <pc:docChgLst>
    <pc:chgData name="Sarah Gothard" userId="0e53f415fda5f162" providerId="LiveId" clId="{E7512EE0-29AB-4AF2-A400-F4C43814EFB5}"/>
    <pc:docChg chg="undo custSel mod modSld">
      <pc:chgData name="Sarah Gothard" userId="0e53f415fda5f162" providerId="LiveId" clId="{E7512EE0-29AB-4AF2-A400-F4C43814EFB5}" dt="2019-10-04T00:18:30.328" v="9" actId="26606"/>
      <pc:docMkLst>
        <pc:docMk/>
      </pc:docMkLst>
      <pc:sldChg chg="addSp modSp mod setBg">
        <pc:chgData name="Sarah Gothard" userId="0e53f415fda5f162" providerId="LiveId" clId="{E7512EE0-29AB-4AF2-A400-F4C43814EFB5}" dt="2019-10-04T00:18:04.369" v="0" actId="26606"/>
        <pc:sldMkLst>
          <pc:docMk/>
          <pc:sldMk cId="536071998" sldId="256"/>
        </pc:sldMkLst>
        <pc:spChg chg="mod ord">
          <ac:chgData name="Sarah Gothard" userId="0e53f415fda5f162" providerId="LiveId" clId="{E7512EE0-29AB-4AF2-A400-F4C43814EFB5}" dt="2019-10-04T00:18:04.369" v="0" actId="26606"/>
          <ac:spMkLst>
            <pc:docMk/>
            <pc:sldMk cId="536071998" sldId="256"/>
            <ac:spMk id="4" creationId="{2C2D2D2E-E629-4935-AA25-C8F52E84980A}"/>
          </ac:spMkLst>
        </pc:spChg>
        <pc:spChg chg="add">
          <ac:chgData name="Sarah Gothard" userId="0e53f415fda5f162" providerId="LiveId" clId="{E7512EE0-29AB-4AF2-A400-F4C43814EFB5}" dt="2019-10-04T00:18:04.369" v="0" actId="26606"/>
          <ac:spMkLst>
            <pc:docMk/>
            <pc:sldMk cId="536071998" sldId="256"/>
            <ac:spMk id="9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04.369" v="0" actId="26606"/>
          <ac:spMkLst>
            <pc:docMk/>
            <pc:sldMk cId="536071998" sldId="256"/>
            <ac:spMk id="11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04.369" v="0" actId="26606"/>
          <ac:picMkLst>
            <pc:docMk/>
            <pc:sldMk cId="536071998" sldId="256"/>
            <ac:picMk id="2" creationId="{940B71BD-155C-464F-A25B-D02D0ECDCEAF}"/>
          </ac:picMkLst>
        </pc:picChg>
      </pc:sldChg>
      <pc:sldChg chg="addSp modSp mod setBg">
        <pc:chgData name="Sarah Gothard" userId="0e53f415fda5f162" providerId="LiveId" clId="{E7512EE0-29AB-4AF2-A400-F4C43814EFB5}" dt="2019-10-04T00:18:07.626" v="1" actId="26606"/>
        <pc:sldMkLst>
          <pc:docMk/>
          <pc:sldMk cId="3834970923" sldId="257"/>
        </pc:sldMkLst>
        <pc:spChg chg="mod ord">
          <ac:chgData name="Sarah Gothard" userId="0e53f415fda5f162" providerId="LiveId" clId="{E7512EE0-29AB-4AF2-A400-F4C43814EFB5}" dt="2019-10-04T00:18:07.626" v="1" actId="26606"/>
          <ac:spMkLst>
            <pc:docMk/>
            <pc:sldMk cId="3834970923" sldId="257"/>
            <ac:spMk id="2" creationId="{D42148B4-3060-4272-BFE2-E58BE73368F5}"/>
          </ac:spMkLst>
        </pc:spChg>
        <pc:spChg chg="add">
          <ac:chgData name="Sarah Gothard" userId="0e53f415fda5f162" providerId="LiveId" clId="{E7512EE0-29AB-4AF2-A400-F4C43814EFB5}" dt="2019-10-04T00:18:07.626" v="1" actId="26606"/>
          <ac:spMkLst>
            <pc:docMk/>
            <pc:sldMk cId="3834970923" sldId="257"/>
            <ac:spMk id="8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07.626" v="1" actId="26606"/>
          <ac:spMkLst>
            <pc:docMk/>
            <pc:sldMk cId="3834970923" sldId="257"/>
            <ac:spMk id="10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07.626" v="1" actId="26606"/>
          <ac:picMkLst>
            <pc:docMk/>
            <pc:sldMk cId="3834970923" sldId="257"/>
            <ac:picMk id="3" creationId="{82C45A47-C503-4C1E-B28B-316F70AC9AE1}"/>
          </ac:picMkLst>
        </pc:picChg>
      </pc:sldChg>
      <pc:sldChg chg="addSp modSp mod setBg">
        <pc:chgData name="Sarah Gothard" userId="0e53f415fda5f162" providerId="LiveId" clId="{E7512EE0-29AB-4AF2-A400-F4C43814EFB5}" dt="2019-10-04T00:18:10.266" v="2" actId="26606"/>
        <pc:sldMkLst>
          <pc:docMk/>
          <pc:sldMk cId="1289606399" sldId="258"/>
        </pc:sldMkLst>
        <pc:spChg chg="mod ord">
          <ac:chgData name="Sarah Gothard" userId="0e53f415fda5f162" providerId="LiveId" clId="{E7512EE0-29AB-4AF2-A400-F4C43814EFB5}" dt="2019-10-04T00:18:10.266" v="2" actId="26606"/>
          <ac:spMkLst>
            <pc:docMk/>
            <pc:sldMk cId="1289606399" sldId="258"/>
            <ac:spMk id="2" creationId="{4C67D6D0-21A4-406C-9297-908E82702E50}"/>
          </ac:spMkLst>
        </pc:spChg>
        <pc:spChg chg="add">
          <ac:chgData name="Sarah Gothard" userId="0e53f415fda5f162" providerId="LiveId" clId="{E7512EE0-29AB-4AF2-A400-F4C43814EFB5}" dt="2019-10-04T00:18:10.266" v="2" actId="26606"/>
          <ac:spMkLst>
            <pc:docMk/>
            <pc:sldMk cId="1289606399" sldId="258"/>
            <ac:spMk id="8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10.266" v="2" actId="26606"/>
          <ac:spMkLst>
            <pc:docMk/>
            <pc:sldMk cId="1289606399" sldId="258"/>
            <ac:spMk id="10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10.266" v="2" actId="26606"/>
          <ac:picMkLst>
            <pc:docMk/>
            <pc:sldMk cId="1289606399" sldId="258"/>
            <ac:picMk id="3" creationId="{1AD2F3AC-191D-41F1-80A3-89A32F3C0C75}"/>
          </ac:picMkLst>
        </pc:picChg>
      </pc:sldChg>
      <pc:sldChg chg="addSp delSp modSp mod setBg">
        <pc:chgData name="Sarah Gothard" userId="0e53f415fda5f162" providerId="LiveId" clId="{E7512EE0-29AB-4AF2-A400-F4C43814EFB5}" dt="2019-10-04T00:18:30.328" v="9" actId="26606"/>
        <pc:sldMkLst>
          <pc:docMk/>
          <pc:sldMk cId="2112354099" sldId="259"/>
        </pc:sldMkLst>
        <pc:spChg chg="mod ord">
          <ac:chgData name="Sarah Gothard" userId="0e53f415fda5f162" providerId="LiveId" clId="{E7512EE0-29AB-4AF2-A400-F4C43814EFB5}" dt="2019-10-04T00:18:30.328" v="9" actId="26606"/>
          <ac:spMkLst>
            <pc:docMk/>
            <pc:sldMk cId="2112354099" sldId="259"/>
            <ac:spMk id="2" creationId="{405CC701-C54B-4E2A-BAE4-A83CFE539C60}"/>
          </ac:spMkLst>
        </pc:spChg>
        <pc:spChg chg="add del">
          <ac:chgData name="Sarah Gothard" userId="0e53f415fda5f162" providerId="LiveId" clId="{E7512EE0-29AB-4AF2-A400-F4C43814EFB5}" dt="2019-10-04T00:18:30.308" v="8" actId="26606"/>
          <ac:spMkLst>
            <pc:docMk/>
            <pc:sldMk cId="2112354099" sldId="259"/>
            <ac:spMk id="9" creationId="{B9FF99BD-075F-4761-A995-6FC574BD25EA}"/>
          </ac:spMkLst>
        </pc:spChg>
        <pc:spChg chg="add del">
          <ac:chgData name="Sarah Gothard" userId="0e53f415fda5f162" providerId="LiveId" clId="{E7512EE0-29AB-4AF2-A400-F4C43814EFB5}" dt="2019-10-04T00:18:30.308" v="8" actId="26606"/>
          <ac:spMkLst>
            <pc:docMk/>
            <pc:sldMk cId="2112354099" sldId="259"/>
            <ac:spMk id="11" creationId="{A7B21A54-9BA3-4EA9-B460-5A829ADD9051}"/>
          </ac:spMkLst>
        </pc:spChg>
        <pc:spChg chg="add del">
          <ac:chgData name="Sarah Gothard" userId="0e53f415fda5f162" providerId="LiveId" clId="{E7512EE0-29AB-4AF2-A400-F4C43814EFB5}" dt="2019-10-04T00:18:30.308" v="8" actId="26606"/>
          <ac:spMkLst>
            <pc:docMk/>
            <pc:sldMk cId="2112354099" sldId="259"/>
            <ac:spMk id="13" creationId="{6FA8F714-B9D8-488A-8CCA-E9948FF913A9}"/>
          </ac:spMkLst>
        </pc:spChg>
        <pc:spChg chg="add">
          <ac:chgData name="Sarah Gothard" userId="0e53f415fda5f162" providerId="LiveId" clId="{E7512EE0-29AB-4AF2-A400-F4C43814EFB5}" dt="2019-10-04T00:18:30.328" v="9" actId="26606"/>
          <ac:spMkLst>
            <pc:docMk/>
            <pc:sldMk cId="2112354099" sldId="259"/>
            <ac:spMk id="15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30.328" v="9" actId="26606"/>
          <ac:spMkLst>
            <pc:docMk/>
            <pc:sldMk cId="2112354099" sldId="259"/>
            <ac:spMk id="16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30.328" v="9" actId="26606"/>
          <ac:picMkLst>
            <pc:docMk/>
            <pc:sldMk cId="2112354099" sldId="259"/>
            <ac:picMk id="4" creationId="{62FB6CC0-E145-4951-A594-26D42198A207}"/>
          </ac:picMkLst>
        </pc:picChg>
      </pc:sldChg>
      <pc:sldChg chg="addSp delSp modSp mod setBg">
        <pc:chgData name="Sarah Gothard" userId="0e53f415fda5f162" providerId="LiveId" clId="{E7512EE0-29AB-4AF2-A400-F4C43814EFB5}" dt="2019-10-04T00:18:17.540" v="5" actId="26606"/>
        <pc:sldMkLst>
          <pc:docMk/>
          <pc:sldMk cId="1690409638" sldId="261"/>
        </pc:sldMkLst>
        <pc:spChg chg="mod ord">
          <ac:chgData name="Sarah Gothard" userId="0e53f415fda5f162" providerId="LiveId" clId="{E7512EE0-29AB-4AF2-A400-F4C43814EFB5}" dt="2019-10-04T00:18:17.540" v="5" actId="26606"/>
          <ac:spMkLst>
            <pc:docMk/>
            <pc:sldMk cId="1690409638" sldId="261"/>
            <ac:spMk id="2" creationId="{79894DC3-D465-42E2-A664-CBEB756FA378}"/>
          </ac:spMkLst>
        </pc:spChg>
        <pc:spChg chg="add del">
          <ac:chgData name="Sarah Gothard" userId="0e53f415fda5f162" providerId="LiveId" clId="{E7512EE0-29AB-4AF2-A400-F4C43814EFB5}" dt="2019-10-04T00:18:17.504" v="4" actId="26606"/>
          <ac:spMkLst>
            <pc:docMk/>
            <pc:sldMk cId="1690409638" sldId="261"/>
            <ac:spMk id="9" creationId="{B9FF99BD-075F-4761-A995-6FC574BD25EA}"/>
          </ac:spMkLst>
        </pc:spChg>
        <pc:spChg chg="add del">
          <ac:chgData name="Sarah Gothard" userId="0e53f415fda5f162" providerId="LiveId" clId="{E7512EE0-29AB-4AF2-A400-F4C43814EFB5}" dt="2019-10-04T00:18:17.504" v="4" actId="26606"/>
          <ac:spMkLst>
            <pc:docMk/>
            <pc:sldMk cId="1690409638" sldId="261"/>
            <ac:spMk id="11" creationId="{A7B21A54-9BA3-4EA9-B460-5A829ADD9051}"/>
          </ac:spMkLst>
        </pc:spChg>
        <pc:spChg chg="add del">
          <ac:chgData name="Sarah Gothard" userId="0e53f415fda5f162" providerId="LiveId" clId="{E7512EE0-29AB-4AF2-A400-F4C43814EFB5}" dt="2019-10-04T00:18:17.504" v="4" actId="26606"/>
          <ac:spMkLst>
            <pc:docMk/>
            <pc:sldMk cId="1690409638" sldId="261"/>
            <ac:spMk id="13" creationId="{6FA8F714-B9D8-488A-8CCA-E9948FF913A9}"/>
          </ac:spMkLst>
        </pc:spChg>
        <pc:spChg chg="add">
          <ac:chgData name="Sarah Gothard" userId="0e53f415fda5f162" providerId="LiveId" clId="{E7512EE0-29AB-4AF2-A400-F4C43814EFB5}" dt="2019-10-04T00:18:17.540" v="5" actId="26606"/>
          <ac:spMkLst>
            <pc:docMk/>
            <pc:sldMk cId="1690409638" sldId="261"/>
            <ac:spMk id="15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17.540" v="5" actId="26606"/>
          <ac:spMkLst>
            <pc:docMk/>
            <pc:sldMk cId="1690409638" sldId="261"/>
            <ac:spMk id="16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17.540" v="5" actId="26606"/>
          <ac:picMkLst>
            <pc:docMk/>
            <pc:sldMk cId="1690409638" sldId="261"/>
            <ac:picMk id="4" creationId="{14C501F9-AE41-4E03-A68B-4610AAA2B8FA}"/>
          </ac:picMkLst>
        </pc:picChg>
      </pc:sldChg>
      <pc:sldChg chg="addSp modSp mod setBg">
        <pc:chgData name="Sarah Gothard" userId="0e53f415fda5f162" providerId="LiveId" clId="{E7512EE0-29AB-4AF2-A400-F4C43814EFB5}" dt="2019-10-04T00:18:20.886" v="6" actId="26606"/>
        <pc:sldMkLst>
          <pc:docMk/>
          <pc:sldMk cId="3096424390" sldId="263"/>
        </pc:sldMkLst>
        <pc:spChg chg="mod ord">
          <ac:chgData name="Sarah Gothard" userId="0e53f415fda5f162" providerId="LiveId" clId="{E7512EE0-29AB-4AF2-A400-F4C43814EFB5}" dt="2019-10-04T00:18:20.886" v="6" actId="26606"/>
          <ac:spMkLst>
            <pc:docMk/>
            <pc:sldMk cId="3096424390" sldId="263"/>
            <ac:spMk id="2" creationId="{7BA5F915-2984-448F-8F11-249CD45B7A87}"/>
          </ac:spMkLst>
        </pc:spChg>
        <pc:spChg chg="add">
          <ac:chgData name="Sarah Gothard" userId="0e53f415fda5f162" providerId="LiveId" clId="{E7512EE0-29AB-4AF2-A400-F4C43814EFB5}" dt="2019-10-04T00:18:20.886" v="6" actId="26606"/>
          <ac:spMkLst>
            <pc:docMk/>
            <pc:sldMk cId="3096424390" sldId="263"/>
            <ac:spMk id="9" creationId="{01D0AF59-99C3-4251-AB9A-C966C6AD4400}"/>
          </ac:spMkLst>
        </pc:spChg>
        <pc:spChg chg="add">
          <ac:chgData name="Sarah Gothard" userId="0e53f415fda5f162" providerId="LiveId" clId="{E7512EE0-29AB-4AF2-A400-F4C43814EFB5}" dt="2019-10-04T00:18:20.886" v="6" actId="26606"/>
          <ac:spMkLst>
            <pc:docMk/>
            <pc:sldMk cId="3096424390" sldId="263"/>
            <ac:spMk id="11" creationId="{1855405F-37A2-4869-9154-F8BE3BECE6C3}"/>
          </ac:spMkLst>
        </pc:spChg>
        <pc:picChg chg="mod">
          <ac:chgData name="Sarah Gothard" userId="0e53f415fda5f162" providerId="LiveId" clId="{E7512EE0-29AB-4AF2-A400-F4C43814EFB5}" dt="2019-10-04T00:18:20.886" v="6" actId="26606"/>
          <ac:picMkLst>
            <pc:docMk/>
            <pc:sldMk cId="3096424390" sldId="263"/>
            <ac:picMk id="4" creationId="{09FCF499-54B0-414F-91B3-644537334FA1}"/>
          </ac:picMkLst>
        </pc:picChg>
      </pc:sldChg>
    </pc:docChg>
  </pc:docChgLst>
  <pc:docChgLst>
    <pc:chgData name="Sarah Gothard" userId="0e53f415fda5f162" providerId="LiveId" clId="{C305476F-8C43-49ED-9F48-81A52A8D5ACA}"/>
  </pc:docChgLst>
  <pc:docChgLst>
    <pc:chgData name="Sarah Gothard" userId="0e53f415fda5f162" providerId="LiveId" clId="{38728EA3-CAFD-42A1-A5AF-C29AE21E6925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759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477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988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6101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211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00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38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2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881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336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5889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7569" y="6545127"/>
            <a:ext cx="5124886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70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8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34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68" r:id="rId20"/>
    <p:sldLayoutId id="2147483734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0B71BD-155C-464F-A25B-D02D0ECD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29332"/>
            <a:ext cx="10905066" cy="179933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C2D2D2E-E629-4935-AA25-C8F52E84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45A47-C503-4C1E-B28B-316F70AC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2148B4-3060-4272-BFE2-E58BE733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3497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2F3AC-191D-41F1-80A3-89A32F3C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67D6D0-21A4-406C-9297-908E8270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96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501F9-AE41-4E03-A68B-4610AAA2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894DC3-D465-42E2-A664-CBEB756F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040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F499-54B0-414F-91B3-64453733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A5F915-2984-448F-8F11-249CD45B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9642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B6CC0-E145-4951-A594-26D42198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8604"/>
            <a:ext cx="10905066" cy="27807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5CC701-C54B-4E2A-BAE4-A83CFE53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12354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2019-10-04T00:18:30Z</dcterms:created>
  <dcterms:modified xsi:type="dcterms:W3CDTF">2019-10-04T00:18:32Z</dcterms:modified>
</cp:coreProperties>
</file>