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326" r:id="rId1"/>
  </p:sldMasterIdLst>
  <p:notesMasterIdLst>
    <p:notesMasterId r:id="rId19"/>
  </p:notesMasterIdLst>
  <p:handoutMasterIdLst>
    <p:handoutMasterId r:id="rId20"/>
  </p:handoutMasterIdLst>
  <p:sldIdLst>
    <p:sldId id="257" r:id="rId2"/>
    <p:sldId id="260" r:id="rId3"/>
    <p:sldId id="261" r:id="rId4"/>
    <p:sldId id="278" r:id="rId5"/>
    <p:sldId id="279" r:id="rId6"/>
    <p:sldId id="264" r:id="rId7"/>
    <p:sldId id="266" r:id="rId8"/>
    <p:sldId id="280" r:id="rId9"/>
    <p:sldId id="281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0032"/>
    <a:srgbClr val="660066"/>
    <a:srgbClr val="263D17"/>
    <a:srgbClr val="000E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9ED97A-4FC4-45FC-981D-A14159DEE3FC}" v="16" dt="2019-10-03T16:57:24.003"/>
  </p1510:revLst>
</p1510:revInfo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1160" autoAdjust="0"/>
  </p:normalViewPr>
  <p:slideViewPr>
    <p:cSldViewPr snapToGrid="0" showGuides="1">
      <p:cViewPr varScale="1">
        <p:scale>
          <a:sx n="65" d="100"/>
          <a:sy n="65" d="100"/>
        </p:scale>
        <p:origin x="22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43034AE7-5637-4FB4-9918-D839664FAF63}"/>
  </pc:docChgLst>
  <pc:docChgLst>
    <pc:chgData name="Sarah Gothard" userId="0e53f415fda5f162" providerId="LiveId" clId="{DB9ED97A-4FC4-45FC-981D-A14159DEE3FC}"/>
    <pc:docChg chg="undo custSel mod modSld">
      <pc:chgData name="Sarah Gothard" userId="0e53f415fda5f162" providerId="LiveId" clId="{DB9ED97A-4FC4-45FC-981D-A14159DEE3FC}" dt="2019-10-03T16:57:32.056" v="43" actId="26606"/>
      <pc:docMkLst>
        <pc:docMk/>
      </pc:docMkLst>
      <pc:sldChg chg="addSp modSp mod setBg">
        <pc:chgData name="Sarah Gothard" userId="0e53f415fda5f162" providerId="LiveId" clId="{DB9ED97A-4FC4-45FC-981D-A14159DEE3FC}" dt="2019-10-03T16:53:31.167" v="0" actId="26606"/>
        <pc:sldMkLst>
          <pc:docMk/>
          <pc:sldMk cId="2211167003" sldId="257"/>
        </pc:sldMkLst>
        <pc:spChg chg="mod ord">
          <ac:chgData name="Sarah Gothard" userId="0e53f415fda5f162" providerId="LiveId" clId="{DB9ED97A-4FC4-45FC-981D-A14159DEE3FC}" dt="2019-10-03T16:53:31.167" v="0" actId="26606"/>
          <ac:spMkLst>
            <pc:docMk/>
            <pc:sldMk cId="2211167003" sldId="257"/>
            <ac:spMk id="5" creationId="{B35277B3-F2AB-47E8-A410-E4DFF7CB251C}"/>
          </ac:spMkLst>
        </pc:spChg>
        <pc:spChg chg="add">
          <ac:chgData name="Sarah Gothard" userId="0e53f415fda5f162" providerId="LiveId" clId="{DB9ED97A-4FC4-45FC-981D-A14159DEE3FC}" dt="2019-10-03T16:53:31.167" v="0" actId="26606"/>
          <ac:spMkLst>
            <pc:docMk/>
            <pc:sldMk cId="2211167003" sldId="257"/>
            <ac:spMk id="10" creationId="{01D0AF59-99C3-4251-AB9A-C966C6AD4400}"/>
          </ac:spMkLst>
        </pc:spChg>
        <pc:spChg chg="add">
          <ac:chgData name="Sarah Gothard" userId="0e53f415fda5f162" providerId="LiveId" clId="{DB9ED97A-4FC4-45FC-981D-A14159DEE3FC}" dt="2019-10-03T16:53:31.167" v="0" actId="26606"/>
          <ac:spMkLst>
            <pc:docMk/>
            <pc:sldMk cId="2211167003" sldId="257"/>
            <ac:spMk id="12" creationId="{1855405F-37A2-4869-9154-F8BE3BECE6C3}"/>
          </ac:spMkLst>
        </pc:spChg>
        <pc:picChg chg="mod">
          <ac:chgData name="Sarah Gothard" userId="0e53f415fda5f162" providerId="LiveId" clId="{DB9ED97A-4FC4-45FC-981D-A14159DEE3FC}" dt="2019-10-03T16:53:31.167" v="0" actId="26606"/>
          <ac:picMkLst>
            <pc:docMk/>
            <pc:sldMk cId="2211167003" sldId="257"/>
            <ac:picMk id="3" creationId="{99F329E5-3E36-44CB-BC1C-AFDE0131659F}"/>
          </ac:picMkLst>
        </pc:picChg>
      </pc:sldChg>
      <pc:sldChg chg="addSp delSp modSp mod setBg">
        <pc:chgData name="Sarah Gothard" userId="0e53f415fda5f162" providerId="LiveId" clId="{DB9ED97A-4FC4-45FC-981D-A14159DEE3FC}" dt="2019-10-03T16:53:49.222" v="3" actId="26606"/>
        <pc:sldMkLst>
          <pc:docMk/>
          <pc:sldMk cId="3402342959" sldId="260"/>
        </pc:sldMkLst>
        <pc:spChg chg="mod ord">
          <ac:chgData name="Sarah Gothard" userId="0e53f415fda5f162" providerId="LiveId" clId="{DB9ED97A-4FC4-45FC-981D-A14159DEE3FC}" dt="2019-10-03T16:53:49.222" v="3" actId="26606"/>
          <ac:spMkLst>
            <pc:docMk/>
            <pc:sldMk cId="3402342959" sldId="260"/>
            <ac:spMk id="2" creationId="{75A3AFEF-7729-4443-85F7-5B49F9BBA7C6}"/>
          </ac:spMkLst>
        </pc:spChg>
        <pc:spChg chg="add">
          <ac:chgData name="Sarah Gothard" userId="0e53f415fda5f162" providerId="LiveId" clId="{DB9ED97A-4FC4-45FC-981D-A14159DEE3FC}" dt="2019-10-03T16:53:49.222" v="3" actId="26606"/>
          <ac:spMkLst>
            <pc:docMk/>
            <pc:sldMk cId="3402342959" sldId="260"/>
            <ac:spMk id="10" creationId="{01D0AF59-99C3-4251-AB9A-C966C6AD4400}"/>
          </ac:spMkLst>
        </pc:spChg>
        <pc:spChg chg="add">
          <ac:chgData name="Sarah Gothard" userId="0e53f415fda5f162" providerId="LiveId" clId="{DB9ED97A-4FC4-45FC-981D-A14159DEE3FC}" dt="2019-10-03T16:53:49.222" v="3" actId="26606"/>
          <ac:spMkLst>
            <pc:docMk/>
            <pc:sldMk cId="3402342959" sldId="260"/>
            <ac:spMk id="12" creationId="{1855405F-37A2-4869-9154-F8BE3BECE6C3}"/>
          </ac:spMkLst>
        </pc:spChg>
        <pc:picChg chg="del">
          <ac:chgData name="Sarah Gothard" userId="0e53f415fda5f162" providerId="LiveId" clId="{DB9ED97A-4FC4-45FC-981D-A14159DEE3FC}" dt="2019-10-03T16:53:46.902" v="1" actId="478"/>
          <ac:picMkLst>
            <pc:docMk/>
            <pc:sldMk cId="3402342959" sldId="260"/>
            <ac:picMk id="3" creationId="{E6225FC3-CADC-4911-B1AD-06E2FA21D044}"/>
          </ac:picMkLst>
        </pc:picChg>
        <pc:picChg chg="del">
          <ac:chgData name="Sarah Gothard" userId="0e53f415fda5f162" providerId="LiveId" clId="{DB9ED97A-4FC4-45FC-981D-A14159DEE3FC}" dt="2019-10-03T16:53:46.902" v="1" actId="478"/>
          <ac:picMkLst>
            <pc:docMk/>
            <pc:sldMk cId="3402342959" sldId="260"/>
            <ac:picMk id="4" creationId="{73B24027-237A-4001-8E42-8416148D5339}"/>
          </ac:picMkLst>
        </pc:picChg>
        <pc:picChg chg="add mod">
          <ac:chgData name="Sarah Gothard" userId="0e53f415fda5f162" providerId="LiveId" clId="{DB9ED97A-4FC4-45FC-981D-A14159DEE3FC}" dt="2019-10-03T16:53:49.222" v="3" actId="26606"/>
          <ac:picMkLst>
            <pc:docMk/>
            <pc:sldMk cId="3402342959" sldId="260"/>
            <ac:picMk id="5" creationId="{BE1D802F-125C-488D-81FA-5E63B47D8C84}"/>
          </ac:picMkLst>
        </pc:picChg>
      </pc:sldChg>
      <pc:sldChg chg="addSp modSp mod setBg">
        <pc:chgData name="Sarah Gothard" userId="0e53f415fda5f162" providerId="LiveId" clId="{DB9ED97A-4FC4-45FC-981D-A14159DEE3FC}" dt="2019-10-03T16:53:58.177" v="4" actId="26606"/>
        <pc:sldMkLst>
          <pc:docMk/>
          <pc:sldMk cId="607399209" sldId="261"/>
        </pc:sldMkLst>
        <pc:spChg chg="mod ord">
          <ac:chgData name="Sarah Gothard" userId="0e53f415fda5f162" providerId="LiveId" clId="{DB9ED97A-4FC4-45FC-981D-A14159DEE3FC}" dt="2019-10-03T16:53:58.177" v="4" actId="26606"/>
          <ac:spMkLst>
            <pc:docMk/>
            <pc:sldMk cId="607399209" sldId="261"/>
            <ac:spMk id="2" creationId="{75A3AFEF-7729-4443-85F7-5B49F9BBA7C6}"/>
          </ac:spMkLst>
        </pc:spChg>
        <pc:spChg chg="add">
          <ac:chgData name="Sarah Gothard" userId="0e53f415fda5f162" providerId="LiveId" clId="{DB9ED97A-4FC4-45FC-981D-A14159DEE3FC}" dt="2019-10-03T16:53:58.177" v="4" actId="26606"/>
          <ac:spMkLst>
            <pc:docMk/>
            <pc:sldMk cId="607399209" sldId="261"/>
            <ac:spMk id="8" creationId="{01D0AF59-99C3-4251-AB9A-C966C6AD4400}"/>
          </ac:spMkLst>
        </pc:spChg>
        <pc:spChg chg="add">
          <ac:chgData name="Sarah Gothard" userId="0e53f415fda5f162" providerId="LiveId" clId="{DB9ED97A-4FC4-45FC-981D-A14159DEE3FC}" dt="2019-10-03T16:53:58.177" v="4" actId="26606"/>
          <ac:spMkLst>
            <pc:docMk/>
            <pc:sldMk cId="607399209" sldId="261"/>
            <ac:spMk id="10" creationId="{1855405F-37A2-4869-9154-F8BE3BECE6C3}"/>
          </ac:spMkLst>
        </pc:spChg>
        <pc:picChg chg="mod">
          <ac:chgData name="Sarah Gothard" userId="0e53f415fda5f162" providerId="LiveId" clId="{DB9ED97A-4FC4-45FC-981D-A14159DEE3FC}" dt="2019-10-03T16:53:58.177" v="4" actId="26606"/>
          <ac:picMkLst>
            <pc:docMk/>
            <pc:sldMk cId="607399209" sldId="261"/>
            <ac:picMk id="3" creationId="{9C5CF3D8-8100-4E98-A091-B0F7E7AC4BDA}"/>
          </ac:picMkLst>
        </pc:picChg>
      </pc:sldChg>
      <pc:sldChg chg="addSp delSp modSp mod setBg">
        <pc:chgData name="Sarah Gothard" userId="0e53f415fda5f162" providerId="LiveId" clId="{DB9ED97A-4FC4-45FC-981D-A14159DEE3FC}" dt="2019-10-03T16:55:59.733" v="20" actId="26606"/>
        <pc:sldMkLst>
          <pc:docMk/>
          <pc:sldMk cId="1147555369" sldId="264"/>
        </pc:sldMkLst>
        <pc:spChg chg="add">
          <ac:chgData name="Sarah Gothard" userId="0e53f415fda5f162" providerId="LiveId" clId="{DB9ED97A-4FC4-45FC-981D-A14159DEE3FC}" dt="2019-10-03T16:55:59.733" v="20" actId="26606"/>
          <ac:spMkLst>
            <pc:docMk/>
            <pc:sldMk cId="1147555369" sldId="264"/>
            <ac:spMk id="8" creationId="{01D0AF59-99C3-4251-AB9A-C966C6AD4400}"/>
          </ac:spMkLst>
        </pc:spChg>
        <pc:spChg chg="add">
          <ac:chgData name="Sarah Gothard" userId="0e53f415fda5f162" providerId="LiveId" clId="{DB9ED97A-4FC4-45FC-981D-A14159DEE3FC}" dt="2019-10-03T16:55:59.733" v="20" actId="26606"/>
          <ac:spMkLst>
            <pc:docMk/>
            <pc:sldMk cId="1147555369" sldId="264"/>
            <ac:spMk id="10" creationId="{1855405F-37A2-4869-9154-F8BE3BECE6C3}"/>
          </ac:spMkLst>
        </pc:spChg>
        <pc:picChg chg="del mod">
          <ac:chgData name="Sarah Gothard" userId="0e53f415fda5f162" providerId="LiveId" clId="{DB9ED97A-4FC4-45FC-981D-A14159DEE3FC}" dt="2019-10-03T16:55:24.843" v="11"/>
          <ac:picMkLst>
            <pc:docMk/>
            <pc:sldMk cId="1147555369" sldId="264"/>
            <ac:picMk id="2" creationId="{F9D43027-1837-43BB-8BDE-77A4B89ACD1A}"/>
          </ac:picMkLst>
        </pc:picChg>
        <pc:picChg chg="add mod">
          <ac:chgData name="Sarah Gothard" userId="0e53f415fda5f162" providerId="LiveId" clId="{DB9ED97A-4FC4-45FC-981D-A14159DEE3FC}" dt="2019-10-03T16:55:59.733" v="20" actId="26606"/>
          <ac:picMkLst>
            <pc:docMk/>
            <pc:sldMk cId="1147555369" sldId="264"/>
            <ac:picMk id="3" creationId="{CE280A0B-369B-4F5C-BB5D-F3C0B0C3F140}"/>
          </ac:picMkLst>
        </pc:picChg>
        <pc:picChg chg="del mod">
          <ac:chgData name="Sarah Gothard" userId="0e53f415fda5f162" providerId="LiveId" clId="{DB9ED97A-4FC4-45FC-981D-A14159DEE3FC}" dt="2019-10-03T16:55:24.843" v="11"/>
          <ac:picMkLst>
            <pc:docMk/>
            <pc:sldMk cId="1147555369" sldId="264"/>
            <ac:picMk id="4" creationId="{9F081ECA-A3C5-4919-9DBA-5AEC3BB95B35}"/>
          </ac:picMkLst>
        </pc:picChg>
        <pc:picChg chg="add del mod">
          <ac:chgData name="Sarah Gothard" userId="0e53f415fda5f162" providerId="LiveId" clId="{DB9ED97A-4FC4-45FC-981D-A14159DEE3FC}" dt="2019-10-03T16:55:51.009" v="18"/>
          <ac:picMkLst>
            <pc:docMk/>
            <pc:sldMk cId="1147555369" sldId="264"/>
            <ac:picMk id="5" creationId="{4DAD40CB-CBAF-494F-90EC-5FBBD4CEFDC5}"/>
          </ac:picMkLst>
        </pc:picChg>
        <pc:picChg chg="add del mod">
          <ac:chgData name="Sarah Gothard" userId="0e53f415fda5f162" providerId="LiveId" clId="{DB9ED97A-4FC4-45FC-981D-A14159DEE3FC}" dt="2019-10-03T16:55:51.009" v="18"/>
          <ac:picMkLst>
            <pc:docMk/>
            <pc:sldMk cId="1147555369" sldId="264"/>
            <ac:picMk id="6" creationId="{B72FF81B-11E4-4F3A-8714-C36E61025647}"/>
          </ac:picMkLst>
        </pc:picChg>
      </pc:sldChg>
      <pc:sldChg chg="addSp modSp mod setBg">
        <pc:chgData name="Sarah Gothard" userId="0e53f415fda5f162" providerId="LiveId" clId="{DB9ED97A-4FC4-45FC-981D-A14159DEE3FC}" dt="2019-10-03T16:56:02.529" v="21" actId="26606"/>
        <pc:sldMkLst>
          <pc:docMk/>
          <pc:sldMk cId="104459473" sldId="266"/>
        </pc:sldMkLst>
        <pc:spChg chg="mod ord">
          <ac:chgData name="Sarah Gothard" userId="0e53f415fda5f162" providerId="LiveId" clId="{DB9ED97A-4FC4-45FC-981D-A14159DEE3FC}" dt="2019-10-03T16:56:02.529" v="21" actId="26606"/>
          <ac:spMkLst>
            <pc:docMk/>
            <pc:sldMk cId="104459473" sldId="266"/>
            <ac:spMk id="2" creationId="{8F9C54EE-149E-403D-9332-23EFB2599217}"/>
          </ac:spMkLst>
        </pc:spChg>
        <pc:spChg chg="add">
          <ac:chgData name="Sarah Gothard" userId="0e53f415fda5f162" providerId="LiveId" clId="{DB9ED97A-4FC4-45FC-981D-A14159DEE3FC}" dt="2019-10-03T16:56:02.529" v="21" actId="26606"/>
          <ac:spMkLst>
            <pc:docMk/>
            <pc:sldMk cId="104459473" sldId="266"/>
            <ac:spMk id="9" creationId="{01D0AF59-99C3-4251-AB9A-C966C6AD4400}"/>
          </ac:spMkLst>
        </pc:spChg>
        <pc:spChg chg="add">
          <ac:chgData name="Sarah Gothard" userId="0e53f415fda5f162" providerId="LiveId" clId="{DB9ED97A-4FC4-45FC-981D-A14159DEE3FC}" dt="2019-10-03T16:56:02.529" v="21" actId="26606"/>
          <ac:spMkLst>
            <pc:docMk/>
            <pc:sldMk cId="104459473" sldId="266"/>
            <ac:spMk id="11" creationId="{1855405F-37A2-4869-9154-F8BE3BECE6C3}"/>
          </ac:spMkLst>
        </pc:spChg>
        <pc:picChg chg="mod">
          <ac:chgData name="Sarah Gothard" userId="0e53f415fda5f162" providerId="LiveId" clId="{DB9ED97A-4FC4-45FC-981D-A14159DEE3FC}" dt="2019-10-03T16:56:02.529" v="21" actId="26606"/>
          <ac:picMkLst>
            <pc:docMk/>
            <pc:sldMk cId="104459473" sldId="266"/>
            <ac:picMk id="4" creationId="{C62E74B7-A71A-410A-8CAF-4168A9C0D132}"/>
          </ac:picMkLst>
        </pc:picChg>
      </pc:sldChg>
      <pc:sldChg chg="addSp delSp modSp mod setBg">
        <pc:chgData name="Sarah Gothard" userId="0e53f415fda5f162" providerId="LiveId" clId="{DB9ED97A-4FC4-45FC-981D-A14159DEE3FC}" dt="2019-10-03T16:56:43.192" v="30" actId="26606"/>
        <pc:sldMkLst>
          <pc:docMk/>
          <pc:sldMk cId="890440594" sldId="269"/>
        </pc:sldMkLst>
        <pc:spChg chg="mod ord">
          <ac:chgData name="Sarah Gothard" userId="0e53f415fda5f162" providerId="LiveId" clId="{DB9ED97A-4FC4-45FC-981D-A14159DEE3FC}" dt="2019-10-03T16:56:43.192" v="30" actId="26606"/>
          <ac:spMkLst>
            <pc:docMk/>
            <pc:sldMk cId="890440594" sldId="269"/>
            <ac:spMk id="2" creationId="{39293D24-848E-4D5E-AAD1-719912A93AEA}"/>
          </ac:spMkLst>
        </pc:spChg>
        <pc:spChg chg="add">
          <ac:chgData name="Sarah Gothard" userId="0e53f415fda5f162" providerId="LiveId" clId="{DB9ED97A-4FC4-45FC-981D-A14159DEE3FC}" dt="2019-10-03T16:56:43.192" v="30" actId="26606"/>
          <ac:spMkLst>
            <pc:docMk/>
            <pc:sldMk cId="890440594" sldId="269"/>
            <ac:spMk id="8" creationId="{01D0AF59-99C3-4251-AB9A-C966C6AD4400}"/>
          </ac:spMkLst>
        </pc:spChg>
        <pc:spChg chg="add">
          <ac:chgData name="Sarah Gothard" userId="0e53f415fda5f162" providerId="LiveId" clId="{DB9ED97A-4FC4-45FC-981D-A14159DEE3FC}" dt="2019-10-03T16:56:43.192" v="30" actId="26606"/>
          <ac:spMkLst>
            <pc:docMk/>
            <pc:sldMk cId="890440594" sldId="269"/>
            <ac:spMk id="10" creationId="{1855405F-37A2-4869-9154-F8BE3BECE6C3}"/>
          </ac:spMkLst>
        </pc:spChg>
        <pc:picChg chg="add mod">
          <ac:chgData name="Sarah Gothard" userId="0e53f415fda5f162" providerId="LiveId" clId="{DB9ED97A-4FC4-45FC-981D-A14159DEE3FC}" dt="2019-10-03T16:56:43.192" v="30" actId="26606"/>
          <ac:picMkLst>
            <pc:docMk/>
            <pc:sldMk cId="890440594" sldId="269"/>
            <ac:picMk id="3" creationId="{0D037011-6BB4-42BC-824D-51BB1B49D0EE}"/>
          </ac:picMkLst>
        </pc:picChg>
        <pc:picChg chg="del">
          <ac:chgData name="Sarah Gothard" userId="0e53f415fda5f162" providerId="LiveId" clId="{DB9ED97A-4FC4-45FC-981D-A14159DEE3FC}" dt="2019-10-03T16:56:33.272" v="28"/>
          <ac:picMkLst>
            <pc:docMk/>
            <pc:sldMk cId="890440594" sldId="269"/>
            <ac:picMk id="5" creationId="{AF4BA064-7C75-4170-92CC-0D91EEDEBC9A}"/>
          </ac:picMkLst>
        </pc:picChg>
        <pc:picChg chg="del">
          <ac:chgData name="Sarah Gothard" userId="0e53f415fda5f162" providerId="LiveId" clId="{DB9ED97A-4FC4-45FC-981D-A14159DEE3FC}" dt="2019-10-03T16:56:33.272" v="28"/>
          <ac:picMkLst>
            <pc:docMk/>
            <pc:sldMk cId="890440594" sldId="269"/>
            <ac:picMk id="6" creationId="{60CE3718-9D86-451E-A81B-A147895B94E9}"/>
          </ac:picMkLst>
        </pc:picChg>
      </pc:sldChg>
      <pc:sldChg chg="addSp modSp mod setBg">
        <pc:chgData name="Sarah Gothard" userId="0e53f415fda5f162" providerId="LiveId" clId="{DB9ED97A-4FC4-45FC-981D-A14159DEE3FC}" dt="2019-10-03T16:56:45.896" v="31" actId="26606"/>
        <pc:sldMkLst>
          <pc:docMk/>
          <pc:sldMk cId="105091432" sldId="270"/>
        </pc:sldMkLst>
        <pc:spChg chg="mod ord">
          <ac:chgData name="Sarah Gothard" userId="0e53f415fda5f162" providerId="LiveId" clId="{DB9ED97A-4FC4-45FC-981D-A14159DEE3FC}" dt="2019-10-03T16:56:45.896" v="31" actId="26606"/>
          <ac:spMkLst>
            <pc:docMk/>
            <pc:sldMk cId="105091432" sldId="270"/>
            <ac:spMk id="2" creationId="{4D4750F1-F7CB-4D55-8ABA-29A1C9D20056}"/>
          </ac:spMkLst>
        </pc:spChg>
        <pc:spChg chg="add">
          <ac:chgData name="Sarah Gothard" userId="0e53f415fda5f162" providerId="LiveId" clId="{DB9ED97A-4FC4-45FC-981D-A14159DEE3FC}" dt="2019-10-03T16:56:45.896" v="31" actId="26606"/>
          <ac:spMkLst>
            <pc:docMk/>
            <pc:sldMk cId="105091432" sldId="270"/>
            <ac:spMk id="9" creationId="{01D0AF59-99C3-4251-AB9A-C966C6AD4400}"/>
          </ac:spMkLst>
        </pc:spChg>
        <pc:spChg chg="add">
          <ac:chgData name="Sarah Gothard" userId="0e53f415fda5f162" providerId="LiveId" clId="{DB9ED97A-4FC4-45FC-981D-A14159DEE3FC}" dt="2019-10-03T16:56:45.896" v="31" actId="26606"/>
          <ac:spMkLst>
            <pc:docMk/>
            <pc:sldMk cId="105091432" sldId="270"/>
            <ac:spMk id="11" creationId="{1855405F-37A2-4869-9154-F8BE3BECE6C3}"/>
          </ac:spMkLst>
        </pc:spChg>
        <pc:picChg chg="mod">
          <ac:chgData name="Sarah Gothard" userId="0e53f415fda5f162" providerId="LiveId" clId="{DB9ED97A-4FC4-45FC-981D-A14159DEE3FC}" dt="2019-10-03T16:56:45.896" v="31" actId="26606"/>
          <ac:picMkLst>
            <pc:docMk/>
            <pc:sldMk cId="105091432" sldId="270"/>
            <ac:picMk id="4" creationId="{1B20ED05-4C58-4E90-9CCC-CF71AD78B83A}"/>
          </ac:picMkLst>
        </pc:picChg>
      </pc:sldChg>
      <pc:sldChg chg="addSp modSp mod setBg">
        <pc:chgData name="Sarah Gothard" userId="0e53f415fda5f162" providerId="LiveId" clId="{DB9ED97A-4FC4-45FC-981D-A14159DEE3FC}" dt="2019-10-03T16:56:48.507" v="32" actId="26606"/>
        <pc:sldMkLst>
          <pc:docMk/>
          <pc:sldMk cId="665328456" sldId="271"/>
        </pc:sldMkLst>
        <pc:spChg chg="mod ord">
          <ac:chgData name="Sarah Gothard" userId="0e53f415fda5f162" providerId="LiveId" clId="{DB9ED97A-4FC4-45FC-981D-A14159DEE3FC}" dt="2019-10-03T16:56:48.507" v="32" actId="26606"/>
          <ac:spMkLst>
            <pc:docMk/>
            <pc:sldMk cId="665328456" sldId="271"/>
            <ac:spMk id="2" creationId="{B7CEB84D-0317-4A9C-B1A6-AA3C76361B65}"/>
          </ac:spMkLst>
        </pc:spChg>
        <pc:spChg chg="add">
          <ac:chgData name="Sarah Gothard" userId="0e53f415fda5f162" providerId="LiveId" clId="{DB9ED97A-4FC4-45FC-981D-A14159DEE3FC}" dt="2019-10-03T16:56:48.507" v="32" actId="26606"/>
          <ac:spMkLst>
            <pc:docMk/>
            <pc:sldMk cId="665328456" sldId="271"/>
            <ac:spMk id="9" creationId="{01D0AF59-99C3-4251-AB9A-C966C6AD4400}"/>
          </ac:spMkLst>
        </pc:spChg>
        <pc:spChg chg="add">
          <ac:chgData name="Sarah Gothard" userId="0e53f415fda5f162" providerId="LiveId" clId="{DB9ED97A-4FC4-45FC-981D-A14159DEE3FC}" dt="2019-10-03T16:56:48.507" v="32" actId="26606"/>
          <ac:spMkLst>
            <pc:docMk/>
            <pc:sldMk cId="665328456" sldId="271"/>
            <ac:spMk id="11" creationId="{1855405F-37A2-4869-9154-F8BE3BECE6C3}"/>
          </ac:spMkLst>
        </pc:spChg>
        <pc:picChg chg="mod">
          <ac:chgData name="Sarah Gothard" userId="0e53f415fda5f162" providerId="LiveId" clId="{DB9ED97A-4FC4-45FC-981D-A14159DEE3FC}" dt="2019-10-03T16:56:48.507" v="32" actId="26606"/>
          <ac:picMkLst>
            <pc:docMk/>
            <pc:sldMk cId="665328456" sldId="271"/>
            <ac:picMk id="4" creationId="{799B7243-3B57-43BC-9BBD-890D0175F796}"/>
          </ac:picMkLst>
        </pc:picChg>
      </pc:sldChg>
      <pc:sldChg chg="addSp delSp mod setBg">
        <pc:chgData name="Sarah Gothard" userId="0e53f415fda5f162" providerId="LiveId" clId="{DB9ED97A-4FC4-45FC-981D-A14159DEE3FC}" dt="2019-10-03T16:57:04.264" v="35" actId="26606"/>
        <pc:sldMkLst>
          <pc:docMk/>
          <pc:sldMk cId="3152978538" sldId="272"/>
        </pc:sldMkLst>
        <pc:spChg chg="add">
          <ac:chgData name="Sarah Gothard" userId="0e53f415fda5f162" providerId="LiveId" clId="{DB9ED97A-4FC4-45FC-981D-A14159DEE3FC}" dt="2019-10-03T16:57:04.264" v="35" actId="26606"/>
          <ac:spMkLst>
            <pc:docMk/>
            <pc:sldMk cId="3152978538" sldId="272"/>
            <ac:spMk id="9" creationId="{01D0AF59-99C3-4251-AB9A-C966C6AD4400}"/>
          </ac:spMkLst>
        </pc:spChg>
        <pc:spChg chg="add">
          <ac:chgData name="Sarah Gothard" userId="0e53f415fda5f162" providerId="LiveId" clId="{DB9ED97A-4FC4-45FC-981D-A14159DEE3FC}" dt="2019-10-03T16:57:04.264" v="35" actId="26606"/>
          <ac:spMkLst>
            <pc:docMk/>
            <pc:sldMk cId="3152978538" sldId="272"/>
            <ac:spMk id="11" creationId="{1855405F-37A2-4869-9154-F8BE3BECE6C3}"/>
          </ac:spMkLst>
        </pc:spChg>
        <pc:picChg chg="del">
          <ac:chgData name="Sarah Gothard" userId="0e53f415fda5f162" providerId="LiveId" clId="{DB9ED97A-4FC4-45FC-981D-A14159DEE3FC}" dt="2019-10-03T16:57:02.367" v="33" actId="478"/>
          <ac:picMkLst>
            <pc:docMk/>
            <pc:sldMk cId="3152978538" sldId="272"/>
            <ac:picMk id="2" creationId="{EB73D634-E314-4F07-9ECA-8A8708874253}"/>
          </ac:picMkLst>
        </pc:picChg>
        <pc:picChg chg="del">
          <ac:chgData name="Sarah Gothard" userId="0e53f415fda5f162" providerId="LiveId" clId="{DB9ED97A-4FC4-45FC-981D-A14159DEE3FC}" dt="2019-10-03T16:57:02.367" v="33" actId="478"/>
          <ac:picMkLst>
            <pc:docMk/>
            <pc:sldMk cId="3152978538" sldId="272"/>
            <ac:picMk id="3" creationId="{158B7819-3721-42CC-9119-7E9394B13843}"/>
          </ac:picMkLst>
        </pc:picChg>
        <pc:picChg chg="add">
          <ac:chgData name="Sarah Gothard" userId="0e53f415fda5f162" providerId="LiveId" clId="{DB9ED97A-4FC4-45FC-981D-A14159DEE3FC}" dt="2019-10-03T16:57:02.745" v="34"/>
          <ac:picMkLst>
            <pc:docMk/>
            <pc:sldMk cId="3152978538" sldId="272"/>
            <ac:picMk id="4" creationId="{59DACE3D-B5CB-421D-A022-05411F5E7423}"/>
          </ac:picMkLst>
        </pc:picChg>
      </pc:sldChg>
      <pc:sldChg chg="addSp delSp modSp mod setBg">
        <pc:chgData name="Sarah Gothard" userId="0e53f415fda5f162" providerId="LiveId" clId="{DB9ED97A-4FC4-45FC-981D-A14159DEE3FC}" dt="2019-10-03T16:57:25.723" v="41" actId="26606"/>
        <pc:sldMkLst>
          <pc:docMk/>
          <pc:sldMk cId="2931740608" sldId="273"/>
        </pc:sldMkLst>
        <pc:spChg chg="add">
          <ac:chgData name="Sarah Gothard" userId="0e53f415fda5f162" providerId="LiveId" clId="{DB9ED97A-4FC4-45FC-981D-A14159DEE3FC}" dt="2019-10-03T16:57:25.723" v="41" actId="26606"/>
          <ac:spMkLst>
            <pc:docMk/>
            <pc:sldMk cId="2931740608" sldId="273"/>
            <ac:spMk id="8" creationId="{01D0AF59-99C3-4251-AB9A-C966C6AD4400}"/>
          </ac:spMkLst>
        </pc:spChg>
        <pc:spChg chg="add">
          <ac:chgData name="Sarah Gothard" userId="0e53f415fda5f162" providerId="LiveId" clId="{DB9ED97A-4FC4-45FC-981D-A14159DEE3FC}" dt="2019-10-03T16:57:25.723" v="41" actId="26606"/>
          <ac:spMkLst>
            <pc:docMk/>
            <pc:sldMk cId="2931740608" sldId="273"/>
            <ac:spMk id="10" creationId="{1855405F-37A2-4869-9154-F8BE3BECE6C3}"/>
          </ac:spMkLst>
        </pc:spChg>
        <pc:picChg chg="del">
          <ac:chgData name="Sarah Gothard" userId="0e53f415fda5f162" providerId="LiveId" clId="{DB9ED97A-4FC4-45FC-981D-A14159DEE3FC}" dt="2019-10-03T16:57:23.502" v="39" actId="478"/>
          <ac:picMkLst>
            <pc:docMk/>
            <pc:sldMk cId="2931740608" sldId="273"/>
            <ac:picMk id="2" creationId="{2C117789-77F8-4801-BB99-EBB8BD88500E}"/>
          </ac:picMkLst>
        </pc:picChg>
        <pc:picChg chg="add mod">
          <ac:chgData name="Sarah Gothard" userId="0e53f415fda5f162" providerId="LiveId" clId="{DB9ED97A-4FC4-45FC-981D-A14159DEE3FC}" dt="2019-10-03T16:57:25.723" v="41" actId="26606"/>
          <ac:picMkLst>
            <pc:docMk/>
            <pc:sldMk cId="2931740608" sldId="273"/>
            <ac:picMk id="3" creationId="{6E3BCCE9-EF85-48EC-9909-2A056E59AF20}"/>
          </ac:picMkLst>
        </pc:picChg>
        <pc:picChg chg="del">
          <ac:chgData name="Sarah Gothard" userId="0e53f415fda5f162" providerId="LiveId" clId="{DB9ED97A-4FC4-45FC-981D-A14159DEE3FC}" dt="2019-10-03T16:57:23.502" v="39" actId="478"/>
          <ac:picMkLst>
            <pc:docMk/>
            <pc:sldMk cId="2931740608" sldId="273"/>
            <ac:picMk id="4" creationId="{EEF0BF37-9360-4B42-89C8-0E32FFCF2B34}"/>
          </ac:picMkLst>
        </pc:picChg>
      </pc:sldChg>
      <pc:sldChg chg="addSp modSp mod setBg">
        <pc:chgData name="Sarah Gothard" userId="0e53f415fda5f162" providerId="LiveId" clId="{DB9ED97A-4FC4-45FC-981D-A14159DEE3FC}" dt="2019-10-03T16:57:28.908" v="42" actId="26606"/>
        <pc:sldMkLst>
          <pc:docMk/>
          <pc:sldMk cId="1549476737" sldId="274"/>
        </pc:sldMkLst>
        <pc:spChg chg="mod ord">
          <ac:chgData name="Sarah Gothard" userId="0e53f415fda5f162" providerId="LiveId" clId="{DB9ED97A-4FC4-45FC-981D-A14159DEE3FC}" dt="2019-10-03T16:57:28.908" v="42" actId="26606"/>
          <ac:spMkLst>
            <pc:docMk/>
            <pc:sldMk cId="1549476737" sldId="274"/>
            <ac:spMk id="2" creationId="{C639B868-A518-41DD-9788-C705D4D82C94}"/>
          </ac:spMkLst>
        </pc:spChg>
        <pc:spChg chg="add">
          <ac:chgData name="Sarah Gothard" userId="0e53f415fda5f162" providerId="LiveId" clId="{DB9ED97A-4FC4-45FC-981D-A14159DEE3FC}" dt="2019-10-03T16:57:28.908" v="42" actId="26606"/>
          <ac:spMkLst>
            <pc:docMk/>
            <pc:sldMk cId="1549476737" sldId="274"/>
            <ac:spMk id="9" creationId="{01D0AF59-99C3-4251-AB9A-C966C6AD4400}"/>
          </ac:spMkLst>
        </pc:spChg>
        <pc:spChg chg="add">
          <ac:chgData name="Sarah Gothard" userId="0e53f415fda5f162" providerId="LiveId" clId="{DB9ED97A-4FC4-45FC-981D-A14159DEE3FC}" dt="2019-10-03T16:57:28.908" v="42" actId="26606"/>
          <ac:spMkLst>
            <pc:docMk/>
            <pc:sldMk cId="1549476737" sldId="274"/>
            <ac:spMk id="11" creationId="{1855405F-37A2-4869-9154-F8BE3BECE6C3}"/>
          </ac:spMkLst>
        </pc:spChg>
        <pc:picChg chg="mod">
          <ac:chgData name="Sarah Gothard" userId="0e53f415fda5f162" providerId="LiveId" clId="{DB9ED97A-4FC4-45FC-981D-A14159DEE3FC}" dt="2019-10-03T16:57:28.908" v="42" actId="26606"/>
          <ac:picMkLst>
            <pc:docMk/>
            <pc:sldMk cId="1549476737" sldId="274"/>
            <ac:picMk id="4" creationId="{28F0E13A-8874-499E-8F67-E4EE4A047890}"/>
          </ac:picMkLst>
        </pc:picChg>
      </pc:sldChg>
      <pc:sldChg chg="addSp modSp mod setBg">
        <pc:chgData name="Sarah Gothard" userId="0e53f415fda5f162" providerId="LiveId" clId="{DB9ED97A-4FC4-45FC-981D-A14159DEE3FC}" dt="2019-10-03T16:57:32.056" v="43" actId="26606"/>
        <pc:sldMkLst>
          <pc:docMk/>
          <pc:sldMk cId="1947465882" sldId="275"/>
        </pc:sldMkLst>
        <pc:spChg chg="mod ord">
          <ac:chgData name="Sarah Gothard" userId="0e53f415fda5f162" providerId="LiveId" clId="{DB9ED97A-4FC4-45FC-981D-A14159DEE3FC}" dt="2019-10-03T16:57:32.056" v="43" actId="26606"/>
          <ac:spMkLst>
            <pc:docMk/>
            <pc:sldMk cId="1947465882" sldId="275"/>
            <ac:spMk id="2" creationId="{0B98BE5C-F3B2-4274-8169-1F2729E84A38}"/>
          </ac:spMkLst>
        </pc:spChg>
        <pc:spChg chg="add">
          <ac:chgData name="Sarah Gothard" userId="0e53f415fda5f162" providerId="LiveId" clId="{DB9ED97A-4FC4-45FC-981D-A14159DEE3FC}" dt="2019-10-03T16:57:32.056" v="43" actId="26606"/>
          <ac:spMkLst>
            <pc:docMk/>
            <pc:sldMk cId="1947465882" sldId="275"/>
            <ac:spMk id="9" creationId="{01D0AF59-99C3-4251-AB9A-C966C6AD4400}"/>
          </ac:spMkLst>
        </pc:spChg>
        <pc:spChg chg="add">
          <ac:chgData name="Sarah Gothard" userId="0e53f415fda5f162" providerId="LiveId" clId="{DB9ED97A-4FC4-45FC-981D-A14159DEE3FC}" dt="2019-10-03T16:57:32.056" v="43" actId="26606"/>
          <ac:spMkLst>
            <pc:docMk/>
            <pc:sldMk cId="1947465882" sldId="275"/>
            <ac:spMk id="11" creationId="{1855405F-37A2-4869-9154-F8BE3BECE6C3}"/>
          </ac:spMkLst>
        </pc:spChg>
        <pc:picChg chg="mod">
          <ac:chgData name="Sarah Gothard" userId="0e53f415fda5f162" providerId="LiveId" clId="{DB9ED97A-4FC4-45FC-981D-A14159DEE3FC}" dt="2019-10-03T16:57:32.056" v="43" actId="26606"/>
          <ac:picMkLst>
            <pc:docMk/>
            <pc:sldMk cId="1947465882" sldId="275"/>
            <ac:picMk id="4" creationId="{1B8DE2E2-98DB-4C92-BA62-F893C7CB76FE}"/>
          </ac:picMkLst>
        </pc:picChg>
      </pc:sldChg>
      <pc:sldChg chg="addSp delSp mod setBg">
        <pc:chgData name="Sarah Gothard" userId="0e53f415fda5f162" providerId="LiveId" clId="{DB9ED97A-4FC4-45FC-981D-A14159DEE3FC}" dt="2019-10-03T16:57:14.742" v="38" actId="26606"/>
        <pc:sldMkLst>
          <pc:docMk/>
          <pc:sldMk cId="2803980612" sldId="276"/>
        </pc:sldMkLst>
        <pc:spChg chg="add">
          <ac:chgData name="Sarah Gothard" userId="0e53f415fda5f162" providerId="LiveId" clId="{DB9ED97A-4FC4-45FC-981D-A14159DEE3FC}" dt="2019-10-03T16:57:14.742" v="38" actId="26606"/>
          <ac:spMkLst>
            <pc:docMk/>
            <pc:sldMk cId="2803980612" sldId="276"/>
            <ac:spMk id="9" creationId="{01D0AF59-99C3-4251-AB9A-C966C6AD4400}"/>
          </ac:spMkLst>
        </pc:spChg>
        <pc:spChg chg="add">
          <ac:chgData name="Sarah Gothard" userId="0e53f415fda5f162" providerId="LiveId" clId="{DB9ED97A-4FC4-45FC-981D-A14159DEE3FC}" dt="2019-10-03T16:57:14.742" v="38" actId="26606"/>
          <ac:spMkLst>
            <pc:docMk/>
            <pc:sldMk cId="2803980612" sldId="276"/>
            <ac:spMk id="11" creationId="{1855405F-37A2-4869-9154-F8BE3BECE6C3}"/>
          </ac:spMkLst>
        </pc:spChg>
        <pc:picChg chg="del">
          <ac:chgData name="Sarah Gothard" userId="0e53f415fda5f162" providerId="LiveId" clId="{DB9ED97A-4FC4-45FC-981D-A14159DEE3FC}" dt="2019-10-03T16:57:12.127" v="36" actId="478"/>
          <ac:picMkLst>
            <pc:docMk/>
            <pc:sldMk cId="2803980612" sldId="276"/>
            <ac:picMk id="2" creationId="{BFBDB88F-ACFE-4B82-8B18-1EA37E532785}"/>
          </ac:picMkLst>
        </pc:picChg>
        <pc:picChg chg="del">
          <ac:chgData name="Sarah Gothard" userId="0e53f415fda5f162" providerId="LiveId" clId="{DB9ED97A-4FC4-45FC-981D-A14159DEE3FC}" dt="2019-10-03T16:57:12.127" v="36" actId="478"/>
          <ac:picMkLst>
            <pc:docMk/>
            <pc:sldMk cId="2803980612" sldId="276"/>
            <ac:picMk id="3" creationId="{435268BC-9D9C-483B-9372-BB76193A3E30}"/>
          </ac:picMkLst>
        </pc:picChg>
        <pc:picChg chg="add">
          <ac:chgData name="Sarah Gothard" userId="0e53f415fda5f162" providerId="LiveId" clId="{DB9ED97A-4FC4-45FC-981D-A14159DEE3FC}" dt="2019-10-03T16:57:12.485" v="37"/>
          <ac:picMkLst>
            <pc:docMk/>
            <pc:sldMk cId="2803980612" sldId="276"/>
            <ac:picMk id="4" creationId="{F35106DB-1B54-420F-B3E6-B3D25E061795}"/>
          </ac:picMkLst>
        </pc:picChg>
      </pc:sldChg>
      <pc:sldChg chg="addSp modSp mod setBg">
        <pc:chgData name="Sarah Gothard" userId="0e53f415fda5f162" providerId="LiveId" clId="{DB9ED97A-4FC4-45FC-981D-A14159DEE3FC}" dt="2019-10-03T16:54:01.766" v="5" actId="26606"/>
        <pc:sldMkLst>
          <pc:docMk/>
          <pc:sldMk cId="1052872099" sldId="278"/>
        </pc:sldMkLst>
        <pc:spChg chg="mod ord">
          <ac:chgData name="Sarah Gothard" userId="0e53f415fda5f162" providerId="LiveId" clId="{DB9ED97A-4FC4-45FC-981D-A14159DEE3FC}" dt="2019-10-03T16:54:01.766" v="5" actId="26606"/>
          <ac:spMkLst>
            <pc:docMk/>
            <pc:sldMk cId="1052872099" sldId="278"/>
            <ac:spMk id="2" creationId="{0B98BE5C-F3B2-4274-8169-1F2729E84A38}"/>
          </ac:spMkLst>
        </pc:spChg>
        <pc:spChg chg="add">
          <ac:chgData name="Sarah Gothard" userId="0e53f415fda5f162" providerId="LiveId" clId="{DB9ED97A-4FC4-45FC-981D-A14159DEE3FC}" dt="2019-10-03T16:54:01.766" v="5" actId="26606"/>
          <ac:spMkLst>
            <pc:docMk/>
            <pc:sldMk cId="1052872099" sldId="278"/>
            <ac:spMk id="9" creationId="{01D0AF59-99C3-4251-AB9A-C966C6AD4400}"/>
          </ac:spMkLst>
        </pc:spChg>
        <pc:spChg chg="add">
          <ac:chgData name="Sarah Gothard" userId="0e53f415fda5f162" providerId="LiveId" clId="{DB9ED97A-4FC4-45FC-981D-A14159DEE3FC}" dt="2019-10-03T16:54:01.766" v="5" actId="26606"/>
          <ac:spMkLst>
            <pc:docMk/>
            <pc:sldMk cId="1052872099" sldId="278"/>
            <ac:spMk id="11" creationId="{1855405F-37A2-4869-9154-F8BE3BECE6C3}"/>
          </ac:spMkLst>
        </pc:spChg>
        <pc:picChg chg="mod">
          <ac:chgData name="Sarah Gothard" userId="0e53f415fda5f162" providerId="LiveId" clId="{DB9ED97A-4FC4-45FC-981D-A14159DEE3FC}" dt="2019-10-03T16:54:01.766" v="5" actId="26606"/>
          <ac:picMkLst>
            <pc:docMk/>
            <pc:sldMk cId="1052872099" sldId="278"/>
            <ac:picMk id="4" creationId="{48D71DBC-E323-48D5-91D8-BB27808483AB}"/>
          </ac:picMkLst>
        </pc:picChg>
      </pc:sldChg>
      <pc:sldChg chg="addSp delSp modSp mod setBg">
        <pc:chgData name="Sarah Gothard" userId="0e53f415fda5f162" providerId="LiveId" clId="{DB9ED97A-4FC4-45FC-981D-A14159DEE3FC}" dt="2019-10-03T16:55:04.068" v="9" actId="26606"/>
        <pc:sldMkLst>
          <pc:docMk/>
          <pc:sldMk cId="1244874848" sldId="279"/>
        </pc:sldMkLst>
        <pc:spChg chg="add">
          <ac:chgData name="Sarah Gothard" userId="0e53f415fda5f162" providerId="LiveId" clId="{DB9ED97A-4FC4-45FC-981D-A14159DEE3FC}" dt="2019-10-03T16:55:04.068" v="9" actId="26606"/>
          <ac:spMkLst>
            <pc:docMk/>
            <pc:sldMk cId="1244874848" sldId="279"/>
            <ac:spMk id="9" creationId="{01D0AF59-99C3-4251-AB9A-C966C6AD4400}"/>
          </ac:spMkLst>
        </pc:spChg>
        <pc:spChg chg="add">
          <ac:chgData name="Sarah Gothard" userId="0e53f415fda5f162" providerId="LiveId" clId="{DB9ED97A-4FC4-45FC-981D-A14159DEE3FC}" dt="2019-10-03T16:55:04.068" v="9" actId="26606"/>
          <ac:spMkLst>
            <pc:docMk/>
            <pc:sldMk cId="1244874848" sldId="279"/>
            <ac:spMk id="11" creationId="{1855405F-37A2-4869-9154-F8BE3BECE6C3}"/>
          </ac:spMkLst>
        </pc:spChg>
        <pc:picChg chg="del">
          <ac:chgData name="Sarah Gothard" userId="0e53f415fda5f162" providerId="LiveId" clId="{DB9ED97A-4FC4-45FC-981D-A14159DEE3FC}" dt="2019-10-03T16:54:09.133" v="6"/>
          <ac:picMkLst>
            <pc:docMk/>
            <pc:sldMk cId="1244874848" sldId="279"/>
            <ac:picMk id="2" creationId="{313D1999-D8C6-4428-A186-D302EDEC5E29}"/>
          </ac:picMkLst>
        </pc:picChg>
        <pc:picChg chg="del">
          <ac:chgData name="Sarah Gothard" userId="0e53f415fda5f162" providerId="LiveId" clId="{DB9ED97A-4FC4-45FC-981D-A14159DEE3FC}" dt="2019-10-03T16:54:23.561" v="7"/>
          <ac:picMkLst>
            <pc:docMk/>
            <pc:sldMk cId="1244874848" sldId="279"/>
            <ac:picMk id="3" creationId="{9BC9B232-7AB5-4991-B0B5-7BFC8CE8E398}"/>
          </ac:picMkLst>
        </pc:picChg>
        <pc:picChg chg="add mod">
          <ac:chgData name="Sarah Gothard" userId="0e53f415fda5f162" providerId="LiveId" clId="{DB9ED97A-4FC4-45FC-981D-A14159DEE3FC}" dt="2019-10-03T16:55:04.068" v="9" actId="26606"/>
          <ac:picMkLst>
            <pc:docMk/>
            <pc:sldMk cId="1244874848" sldId="279"/>
            <ac:picMk id="4" creationId="{9E152634-559F-41B3-9913-D9F375B0CDC0}"/>
          </ac:picMkLst>
        </pc:picChg>
      </pc:sldChg>
      <pc:sldChg chg="addSp delSp modSp mod setBg">
        <pc:chgData name="Sarah Gothard" userId="0e53f415fda5f162" providerId="LiveId" clId="{DB9ED97A-4FC4-45FC-981D-A14159DEE3FC}" dt="2019-10-03T16:56:12.496" v="24" actId="26606"/>
        <pc:sldMkLst>
          <pc:docMk/>
          <pc:sldMk cId="2993538153" sldId="280"/>
        </pc:sldMkLst>
        <pc:spChg chg="mod ord">
          <ac:chgData name="Sarah Gothard" userId="0e53f415fda5f162" providerId="LiveId" clId="{DB9ED97A-4FC4-45FC-981D-A14159DEE3FC}" dt="2019-10-03T16:56:12.496" v="24" actId="26606"/>
          <ac:spMkLst>
            <pc:docMk/>
            <pc:sldMk cId="2993538153" sldId="280"/>
            <ac:spMk id="2" creationId="{0B98BE5C-F3B2-4274-8169-1F2729E84A38}"/>
          </ac:spMkLst>
        </pc:spChg>
        <pc:spChg chg="add del">
          <ac:chgData name="Sarah Gothard" userId="0e53f415fda5f162" providerId="LiveId" clId="{DB9ED97A-4FC4-45FC-981D-A14159DEE3FC}" dt="2019-10-03T16:56:12.476" v="23" actId="26606"/>
          <ac:spMkLst>
            <pc:docMk/>
            <pc:sldMk cId="2993538153" sldId="280"/>
            <ac:spMk id="9" creationId="{32BC26D8-82FB-445E-AA49-62A77D7C1EE0}"/>
          </ac:spMkLst>
        </pc:spChg>
        <pc:spChg chg="add del">
          <ac:chgData name="Sarah Gothard" userId="0e53f415fda5f162" providerId="LiveId" clId="{DB9ED97A-4FC4-45FC-981D-A14159DEE3FC}" dt="2019-10-03T16:56:12.476" v="23" actId="26606"/>
          <ac:spMkLst>
            <pc:docMk/>
            <pc:sldMk cId="2993538153" sldId="280"/>
            <ac:spMk id="11" creationId="{CB44330D-EA18-4254-AA95-EB49948539B8}"/>
          </ac:spMkLst>
        </pc:spChg>
        <pc:spChg chg="add">
          <ac:chgData name="Sarah Gothard" userId="0e53f415fda5f162" providerId="LiveId" clId="{DB9ED97A-4FC4-45FC-981D-A14159DEE3FC}" dt="2019-10-03T16:56:12.496" v="24" actId="26606"/>
          <ac:spMkLst>
            <pc:docMk/>
            <pc:sldMk cId="2993538153" sldId="280"/>
            <ac:spMk id="13" creationId="{01D0AF59-99C3-4251-AB9A-C966C6AD4400}"/>
          </ac:spMkLst>
        </pc:spChg>
        <pc:spChg chg="add">
          <ac:chgData name="Sarah Gothard" userId="0e53f415fda5f162" providerId="LiveId" clId="{DB9ED97A-4FC4-45FC-981D-A14159DEE3FC}" dt="2019-10-03T16:56:12.496" v="24" actId="26606"/>
          <ac:spMkLst>
            <pc:docMk/>
            <pc:sldMk cId="2993538153" sldId="280"/>
            <ac:spMk id="14" creationId="{1855405F-37A2-4869-9154-F8BE3BECE6C3}"/>
          </ac:spMkLst>
        </pc:spChg>
        <pc:picChg chg="mod">
          <ac:chgData name="Sarah Gothard" userId="0e53f415fda5f162" providerId="LiveId" clId="{DB9ED97A-4FC4-45FC-981D-A14159DEE3FC}" dt="2019-10-03T16:56:12.496" v="24" actId="26606"/>
          <ac:picMkLst>
            <pc:docMk/>
            <pc:sldMk cId="2993538153" sldId="280"/>
            <ac:picMk id="4" creationId="{443164CF-EF6F-445F-B66F-4EBA1C16C46F}"/>
          </ac:picMkLst>
        </pc:picChg>
      </pc:sldChg>
      <pc:sldChg chg="addSp delSp modSp mod setBg">
        <pc:chgData name="Sarah Gothard" userId="0e53f415fda5f162" providerId="LiveId" clId="{DB9ED97A-4FC4-45FC-981D-A14159DEE3FC}" dt="2019-10-03T16:56:25.374" v="27" actId="26606"/>
        <pc:sldMkLst>
          <pc:docMk/>
          <pc:sldMk cId="4047013573" sldId="281"/>
        </pc:sldMkLst>
        <pc:spChg chg="add">
          <ac:chgData name="Sarah Gothard" userId="0e53f415fda5f162" providerId="LiveId" clId="{DB9ED97A-4FC4-45FC-981D-A14159DEE3FC}" dt="2019-10-03T16:56:25.374" v="27" actId="26606"/>
          <ac:spMkLst>
            <pc:docMk/>
            <pc:sldMk cId="4047013573" sldId="281"/>
            <ac:spMk id="9" creationId="{01D0AF59-99C3-4251-AB9A-C966C6AD4400}"/>
          </ac:spMkLst>
        </pc:spChg>
        <pc:spChg chg="add">
          <ac:chgData name="Sarah Gothard" userId="0e53f415fda5f162" providerId="LiveId" clId="{DB9ED97A-4FC4-45FC-981D-A14159DEE3FC}" dt="2019-10-03T16:56:25.374" v="27" actId="26606"/>
          <ac:spMkLst>
            <pc:docMk/>
            <pc:sldMk cId="4047013573" sldId="281"/>
            <ac:spMk id="11" creationId="{1855405F-37A2-4869-9154-F8BE3BECE6C3}"/>
          </ac:spMkLst>
        </pc:spChg>
        <pc:picChg chg="del">
          <ac:chgData name="Sarah Gothard" userId="0e53f415fda5f162" providerId="LiveId" clId="{DB9ED97A-4FC4-45FC-981D-A14159DEE3FC}" dt="2019-10-03T16:56:22.904" v="25" actId="478"/>
          <ac:picMkLst>
            <pc:docMk/>
            <pc:sldMk cId="4047013573" sldId="281"/>
            <ac:picMk id="2" creationId="{75183FF4-3FC6-4F9A-BFB5-B9479737F30A}"/>
          </ac:picMkLst>
        </pc:picChg>
        <pc:picChg chg="del">
          <ac:chgData name="Sarah Gothard" userId="0e53f415fda5f162" providerId="LiveId" clId="{DB9ED97A-4FC4-45FC-981D-A14159DEE3FC}" dt="2019-10-03T16:56:22.904" v="25" actId="478"/>
          <ac:picMkLst>
            <pc:docMk/>
            <pc:sldMk cId="4047013573" sldId="281"/>
            <ac:picMk id="3" creationId="{E7D5E1F1-10E0-42AB-8F2B-CF5137374C16}"/>
          </ac:picMkLst>
        </pc:picChg>
        <pc:picChg chg="add mod">
          <ac:chgData name="Sarah Gothard" userId="0e53f415fda5f162" providerId="LiveId" clId="{DB9ED97A-4FC4-45FC-981D-A14159DEE3FC}" dt="2019-10-03T16:56:25.374" v="27" actId="26606"/>
          <ac:picMkLst>
            <pc:docMk/>
            <pc:sldMk cId="4047013573" sldId="281"/>
            <ac:picMk id="4" creationId="{9E983691-E082-4D6D-8B28-3BEA12927D53}"/>
          </ac:picMkLst>
        </pc:picChg>
      </pc:sldChg>
    </pc:docChg>
  </pc:docChgLst>
  <pc:docChgLst>
    <pc:chgData name="Sarah Gothard" userId="0e53f415fda5f162" providerId="LiveId" clId="{7264EC5E-C3CB-4302-A860-C1D0C3098E87}"/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18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154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994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31614" y="6568015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0584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18150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256786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7624871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048565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033603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012928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047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4072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31614" y="6568015"/>
            <a:ext cx="6672865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Public Domain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9995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4959" y="6543386"/>
            <a:ext cx="667286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554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4959" y="6543386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592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77174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64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10/3/2019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37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658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10/3/2019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902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217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641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4379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27" r:id="rId1"/>
    <p:sldLayoutId id="2147484328" r:id="rId2"/>
    <p:sldLayoutId id="2147484329" r:id="rId3"/>
    <p:sldLayoutId id="2147484330" r:id="rId4"/>
    <p:sldLayoutId id="2147484331" r:id="rId5"/>
    <p:sldLayoutId id="2147484332" r:id="rId6"/>
    <p:sldLayoutId id="2147484333" r:id="rId7"/>
    <p:sldLayoutId id="2147484334" r:id="rId8"/>
    <p:sldLayoutId id="2147484335" r:id="rId9"/>
    <p:sldLayoutId id="2147484336" r:id="rId10"/>
    <p:sldLayoutId id="2147484337" r:id="rId11"/>
    <p:sldLayoutId id="2147484338" r:id="rId12"/>
    <p:sldLayoutId id="2147484339" r:id="rId13"/>
    <p:sldLayoutId id="2147484340" r:id="rId14"/>
    <p:sldLayoutId id="2147484341" r:id="rId15"/>
    <p:sldLayoutId id="2147484342" r:id="rId16"/>
    <p:sldLayoutId id="2147484343" r:id="rId17"/>
    <p:sldLayoutId id="2147484309" r:id="rId18"/>
    <p:sldLayoutId id="2147484310" r:id="rId19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F329E5-3E36-44CB-BC1C-AFDE013165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2502070"/>
            <a:ext cx="10905066" cy="185385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211167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037011-6BB4-42BC-824D-51BB1B49D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099" y="643467"/>
            <a:ext cx="9773801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9293D24-848E-4D5E-AAD1-719912A93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890440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20ED05-4C58-4E90-9CCC-CF71AD78B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561508"/>
            <a:ext cx="10905066" cy="3734984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D4750F1-F7CB-4D55-8ABA-29A1C9D20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05091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9B7243-3B57-43BC-9BBD-890D0175F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941" y="643467"/>
            <a:ext cx="9904118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7CEB84D-0317-4A9C-B1A6-AA3C76361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665328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DACE3D-B5CB-421D-A022-05411F5E7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439" y="643467"/>
            <a:ext cx="973112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978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3BCCE9-EF85-48EC-9909-2A056E59A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439" y="643467"/>
            <a:ext cx="973112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740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F0E13A-8874-499E-8F67-E4EE4A0478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506983"/>
            <a:ext cx="10905066" cy="3844034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639B868-A518-41DD-9788-C705D4D82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549476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8DE2E2-98DB-4C92-BA62-F893C7CB7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941" y="643467"/>
            <a:ext cx="9904118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B98BE5C-F3B2-4274-8169-1F2729E84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947465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5106DB-1B54-420F-B3E6-B3D25E061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439" y="643467"/>
            <a:ext cx="973112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980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1D802F-125C-488D-81FA-5E63B47D8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439" y="643467"/>
            <a:ext cx="9731122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A3AFEF-7729-4443-85F7-5B49F9BBA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402342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5CF3D8-8100-4E98-A091-B0F7E7AC4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1575139"/>
            <a:ext cx="10905066" cy="3707722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A3AFEF-7729-4443-85F7-5B49F9BBA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607399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D71DBC-E323-48D5-91D8-BB2780848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941" y="643467"/>
            <a:ext cx="9904118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B98BE5C-F3B2-4274-8169-1F2729E84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052872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152634-559F-41B3-9913-D9F375B0C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969" y="643467"/>
            <a:ext cx="956406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874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280A0B-369B-4F5C-BB5D-F3C0B0C3F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439" y="643467"/>
            <a:ext cx="973112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555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2E74B7-A71A-410A-8CAF-4168A9C0D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725084"/>
            <a:ext cx="10905066" cy="3407832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F9C54EE-149E-403D-9332-23EFB2599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04459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3164CF-EF6F-445F-B66F-4EBA1C16C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941" y="643467"/>
            <a:ext cx="9904118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B98BE5C-F3B2-4274-8169-1F2729E84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993538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983691-E082-4D6D-8B28-3BEA12927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439" y="643467"/>
            <a:ext cx="973112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0135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mn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ymn" id="{1233FB22-A860-4BAC-910F-60A21D8BCCE4}" vid="{48862705-1A05-4258-907E-E796D5700CA5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</Words>
  <Application>Microsoft Office PowerPoint</Application>
  <PresentationFormat>Widescreen</PresentationFormat>
  <Paragraphs>15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Calisto MT</vt:lpstr>
      <vt:lpstr>Wingdings 2</vt:lpstr>
      <vt:lpstr>Hymn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Sarah Gothard</cp:lastModifiedBy>
  <cp:revision>1</cp:revision>
  <dcterms:created xsi:type="dcterms:W3CDTF">2019-10-03T16:57:32Z</dcterms:created>
  <dcterms:modified xsi:type="dcterms:W3CDTF">2019-10-03T16:57:32Z</dcterms:modified>
</cp:coreProperties>
</file>