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5"/>
  </p:notesMasterIdLst>
  <p:handoutMasterIdLst>
    <p:handoutMasterId r:id="rId16"/>
  </p:handoutMasterIdLst>
  <p:sldIdLst>
    <p:sldId id="257" r:id="rId2"/>
    <p:sldId id="269" r:id="rId3"/>
    <p:sldId id="271" r:id="rId4"/>
    <p:sldId id="272" r:id="rId5"/>
    <p:sldId id="274" r:id="rId6"/>
    <p:sldId id="270" r:id="rId7"/>
    <p:sldId id="277" r:id="rId8"/>
    <p:sldId id="275" r:id="rId9"/>
    <p:sldId id="276" r:id="rId10"/>
    <p:sldId id="278" r:id="rId11"/>
    <p:sldId id="279" r:id="rId12"/>
    <p:sldId id="280" r:id="rId13"/>
    <p:sldId id="281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1C9A7E0-2D86-4468-B1B2-7779B4EB0B1B}" v="7" dt="2021-04-29T22:38:43.712"/>
  </p1510:revLst>
</p1510:revInfo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713" autoAdjust="0"/>
  </p:normalViewPr>
  <p:slideViewPr>
    <p:cSldViewPr snapToGrid="0" showGuides="1">
      <p:cViewPr varScale="1">
        <p:scale>
          <a:sx n="66" d="100"/>
          <a:sy n="66" d="100"/>
        </p:scale>
        <p:origin x="192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D1C9A7E0-2D86-4468-B1B2-7779B4EB0B1B}"/>
    <pc:docChg chg="undo custSel addSld delSld modSld">
      <pc:chgData name="Sarah Gothard" userId="0e53f415fda5f162" providerId="LiveId" clId="{D1C9A7E0-2D86-4468-B1B2-7779B4EB0B1B}" dt="2021-04-29T22:49:09.265" v="50" actId="26606"/>
      <pc:docMkLst>
        <pc:docMk/>
      </pc:docMkLst>
      <pc:sldChg chg="addSp delSp modSp mod">
        <pc:chgData name="Sarah Gothard" userId="0e53f415fda5f162" providerId="LiveId" clId="{D1C9A7E0-2D86-4468-B1B2-7779B4EB0B1B}" dt="2021-04-29T21:30:57.882" v="6" actId="26606"/>
        <pc:sldMkLst>
          <pc:docMk/>
          <pc:sldMk cId="2211167003" sldId="257"/>
        </pc:sldMkLst>
        <pc:spChg chg="ord">
          <ac:chgData name="Sarah Gothard" userId="0e53f415fda5f162" providerId="LiveId" clId="{D1C9A7E0-2D86-4468-B1B2-7779B4EB0B1B}" dt="2021-04-29T21:30:57.882" v="6" actId="26606"/>
          <ac:spMkLst>
            <pc:docMk/>
            <pc:sldMk cId="2211167003" sldId="257"/>
            <ac:spMk id="5" creationId="{B35277B3-F2AB-47E8-A410-E4DFF7CB251C}"/>
          </ac:spMkLst>
        </pc:spChg>
        <pc:spChg chg="del">
          <ac:chgData name="Sarah Gothard" userId="0e53f415fda5f162" providerId="LiveId" clId="{D1C9A7E0-2D86-4468-B1B2-7779B4EB0B1B}" dt="2021-04-29T21:30:57.882" v="6" actId="26606"/>
          <ac:spMkLst>
            <pc:docMk/>
            <pc:sldMk cId="2211167003" sldId="257"/>
            <ac:spMk id="59" creationId="{32BC26D8-82FB-445E-AA49-62A77D7C1EE0}"/>
          </ac:spMkLst>
        </pc:spChg>
        <pc:spChg chg="del">
          <ac:chgData name="Sarah Gothard" userId="0e53f415fda5f162" providerId="LiveId" clId="{D1C9A7E0-2D86-4468-B1B2-7779B4EB0B1B}" dt="2021-04-29T21:30:57.882" v="6" actId="26606"/>
          <ac:spMkLst>
            <pc:docMk/>
            <pc:sldMk cId="2211167003" sldId="257"/>
            <ac:spMk id="61" creationId="{CB44330D-EA18-4254-AA95-EB49948539B8}"/>
          </ac:spMkLst>
        </pc:spChg>
        <pc:spChg chg="add">
          <ac:chgData name="Sarah Gothard" userId="0e53f415fda5f162" providerId="LiveId" clId="{D1C9A7E0-2D86-4468-B1B2-7779B4EB0B1B}" dt="2021-04-29T21:30:57.882" v="6" actId="26606"/>
          <ac:spMkLst>
            <pc:docMk/>
            <pc:sldMk cId="2211167003" sldId="257"/>
            <ac:spMk id="66" creationId="{32BC26D8-82FB-445E-AA49-62A77D7C1EE0}"/>
          </ac:spMkLst>
        </pc:spChg>
        <pc:spChg chg="add">
          <ac:chgData name="Sarah Gothard" userId="0e53f415fda5f162" providerId="LiveId" clId="{D1C9A7E0-2D86-4468-B1B2-7779B4EB0B1B}" dt="2021-04-29T21:30:57.882" v="6" actId="26606"/>
          <ac:spMkLst>
            <pc:docMk/>
            <pc:sldMk cId="2211167003" sldId="257"/>
            <ac:spMk id="68" creationId="{CB44330D-EA18-4254-AA95-EB49948539B8}"/>
          </ac:spMkLst>
        </pc:spChg>
        <pc:picChg chg="add mod">
          <ac:chgData name="Sarah Gothard" userId="0e53f415fda5f162" providerId="LiveId" clId="{D1C9A7E0-2D86-4468-B1B2-7779B4EB0B1B}" dt="2021-04-29T21:30:57.882" v="6" actId="26606"/>
          <ac:picMkLst>
            <pc:docMk/>
            <pc:sldMk cId="2211167003" sldId="257"/>
            <ac:picMk id="3" creationId="{68B0EB7E-97FC-4D5B-9C9B-B45AC7E0C9CA}"/>
          </ac:picMkLst>
        </pc:picChg>
        <pc:picChg chg="del">
          <ac:chgData name="Sarah Gothard" userId="0e53f415fda5f162" providerId="LiveId" clId="{D1C9A7E0-2D86-4468-B1B2-7779B4EB0B1B}" dt="2021-04-29T21:27:22.584" v="0" actId="478"/>
          <ac:picMkLst>
            <pc:docMk/>
            <pc:sldMk cId="2211167003" sldId="257"/>
            <ac:picMk id="4" creationId="{86353A6A-ED10-4C22-8FF8-8F08B08BFCC5}"/>
          </ac:picMkLst>
        </pc:picChg>
      </pc:sldChg>
      <pc:sldChg chg="del">
        <pc:chgData name="Sarah Gothard" userId="0e53f415fda5f162" providerId="LiveId" clId="{D1C9A7E0-2D86-4468-B1B2-7779B4EB0B1B}" dt="2021-04-29T21:27:23.577" v="1" actId="47"/>
        <pc:sldMkLst>
          <pc:docMk/>
          <pc:sldMk cId="911269808" sldId="268"/>
        </pc:sldMkLst>
      </pc:sldChg>
      <pc:sldChg chg="addSp delSp modSp mod">
        <pc:chgData name="Sarah Gothard" userId="0e53f415fda5f162" providerId="LiveId" clId="{D1C9A7E0-2D86-4468-B1B2-7779B4EB0B1B}" dt="2021-04-29T22:28:26.250" v="12" actId="26606"/>
        <pc:sldMkLst>
          <pc:docMk/>
          <pc:sldMk cId="907074124" sldId="269"/>
        </pc:sldMkLst>
        <pc:spChg chg="ord">
          <ac:chgData name="Sarah Gothard" userId="0e53f415fda5f162" providerId="LiveId" clId="{D1C9A7E0-2D86-4468-B1B2-7779B4EB0B1B}" dt="2021-04-29T22:28:26.250" v="12" actId="26606"/>
          <ac:spMkLst>
            <pc:docMk/>
            <pc:sldMk cId="907074124" sldId="269"/>
            <ac:spMk id="4" creationId="{734DF08B-C78F-4DB2-8B25-0250E898880A}"/>
          </ac:spMkLst>
        </pc:spChg>
        <pc:spChg chg="del">
          <ac:chgData name="Sarah Gothard" userId="0e53f415fda5f162" providerId="LiveId" clId="{D1C9A7E0-2D86-4468-B1B2-7779B4EB0B1B}" dt="2021-04-29T22:28:26.250" v="12" actId="26606"/>
          <ac:spMkLst>
            <pc:docMk/>
            <pc:sldMk cId="907074124" sldId="269"/>
            <ac:spMk id="30" creationId="{32BC26D8-82FB-445E-AA49-62A77D7C1EE0}"/>
          </ac:spMkLst>
        </pc:spChg>
        <pc:spChg chg="del">
          <ac:chgData name="Sarah Gothard" userId="0e53f415fda5f162" providerId="LiveId" clId="{D1C9A7E0-2D86-4468-B1B2-7779B4EB0B1B}" dt="2021-04-29T22:28:26.250" v="12" actId="26606"/>
          <ac:spMkLst>
            <pc:docMk/>
            <pc:sldMk cId="907074124" sldId="269"/>
            <ac:spMk id="32" creationId="{CB44330D-EA18-4254-AA95-EB49948539B8}"/>
          </ac:spMkLst>
        </pc:spChg>
        <pc:spChg chg="add">
          <ac:chgData name="Sarah Gothard" userId="0e53f415fda5f162" providerId="LiveId" clId="{D1C9A7E0-2D86-4468-B1B2-7779B4EB0B1B}" dt="2021-04-29T22:28:26.250" v="12" actId="26606"/>
          <ac:spMkLst>
            <pc:docMk/>
            <pc:sldMk cId="907074124" sldId="269"/>
            <ac:spMk id="37" creationId="{32BC26D8-82FB-445E-AA49-62A77D7C1EE0}"/>
          </ac:spMkLst>
        </pc:spChg>
        <pc:spChg chg="add">
          <ac:chgData name="Sarah Gothard" userId="0e53f415fda5f162" providerId="LiveId" clId="{D1C9A7E0-2D86-4468-B1B2-7779B4EB0B1B}" dt="2021-04-29T22:28:26.250" v="12" actId="26606"/>
          <ac:spMkLst>
            <pc:docMk/>
            <pc:sldMk cId="907074124" sldId="269"/>
            <ac:spMk id="39" creationId="{CB44330D-EA18-4254-AA95-EB49948539B8}"/>
          </ac:spMkLst>
        </pc:spChg>
        <pc:picChg chg="add mod">
          <ac:chgData name="Sarah Gothard" userId="0e53f415fda5f162" providerId="LiveId" clId="{D1C9A7E0-2D86-4468-B1B2-7779B4EB0B1B}" dt="2021-04-29T22:28:26.250" v="12" actId="26606"/>
          <ac:picMkLst>
            <pc:docMk/>
            <pc:sldMk cId="907074124" sldId="269"/>
            <ac:picMk id="3" creationId="{374107DF-763D-4C4D-94EF-F731CE445EF0}"/>
          </ac:picMkLst>
        </pc:picChg>
        <pc:picChg chg="del">
          <ac:chgData name="Sarah Gothard" userId="0e53f415fda5f162" providerId="LiveId" clId="{D1C9A7E0-2D86-4468-B1B2-7779B4EB0B1B}" dt="2021-04-29T21:27:26.217" v="2" actId="478"/>
          <ac:picMkLst>
            <pc:docMk/>
            <pc:sldMk cId="907074124" sldId="269"/>
            <ac:picMk id="6" creationId="{731129D5-5100-465F-99F7-8A7DED1A6886}"/>
          </ac:picMkLst>
        </pc:picChg>
      </pc:sldChg>
      <pc:sldChg chg="addSp delSp modSp mod">
        <pc:chgData name="Sarah Gothard" userId="0e53f415fda5f162" providerId="LiveId" clId="{D1C9A7E0-2D86-4468-B1B2-7779B4EB0B1B}" dt="2021-04-29T22:40:03.970" v="34" actId="26606"/>
        <pc:sldMkLst>
          <pc:docMk/>
          <pc:sldMk cId="2040889779" sldId="270"/>
        </pc:sldMkLst>
        <pc:spChg chg="ord">
          <ac:chgData name="Sarah Gothard" userId="0e53f415fda5f162" providerId="LiveId" clId="{D1C9A7E0-2D86-4468-B1B2-7779B4EB0B1B}" dt="2021-04-29T22:40:03.970" v="34" actId="26606"/>
          <ac:spMkLst>
            <pc:docMk/>
            <pc:sldMk cId="2040889779" sldId="270"/>
            <ac:spMk id="4" creationId="{734DF08B-C78F-4DB2-8B25-0250E898880A}"/>
          </ac:spMkLst>
        </pc:spChg>
        <pc:spChg chg="del">
          <ac:chgData name="Sarah Gothard" userId="0e53f415fda5f162" providerId="LiveId" clId="{D1C9A7E0-2D86-4468-B1B2-7779B4EB0B1B}" dt="2021-04-29T22:40:03.970" v="34" actId="26606"/>
          <ac:spMkLst>
            <pc:docMk/>
            <pc:sldMk cId="2040889779" sldId="270"/>
            <ac:spMk id="13" creationId="{32BC26D8-82FB-445E-AA49-62A77D7C1EE0}"/>
          </ac:spMkLst>
        </pc:spChg>
        <pc:spChg chg="del">
          <ac:chgData name="Sarah Gothard" userId="0e53f415fda5f162" providerId="LiveId" clId="{D1C9A7E0-2D86-4468-B1B2-7779B4EB0B1B}" dt="2021-04-29T22:40:03.970" v="34" actId="26606"/>
          <ac:spMkLst>
            <pc:docMk/>
            <pc:sldMk cId="2040889779" sldId="270"/>
            <ac:spMk id="15" creationId="{CB44330D-EA18-4254-AA95-EB49948539B8}"/>
          </ac:spMkLst>
        </pc:spChg>
        <pc:spChg chg="add">
          <ac:chgData name="Sarah Gothard" userId="0e53f415fda5f162" providerId="LiveId" clId="{D1C9A7E0-2D86-4468-B1B2-7779B4EB0B1B}" dt="2021-04-29T22:40:03.970" v="34" actId="26606"/>
          <ac:spMkLst>
            <pc:docMk/>
            <pc:sldMk cId="2040889779" sldId="270"/>
            <ac:spMk id="20" creationId="{32BC26D8-82FB-445E-AA49-62A77D7C1EE0}"/>
          </ac:spMkLst>
        </pc:spChg>
        <pc:spChg chg="add">
          <ac:chgData name="Sarah Gothard" userId="0e53f415fda5f162" providerId="LiveId" clId="{D1C9A7E0-2D86-4468-B1B2-7779B4EB0B1B}" dt="2021-04-29T22:40:03.970" v="34" actId="26606"/>
          <ac:spMkLst>
            <pc:docMk/>
            <pc:sldMk cId="2040889779" sldId="270"/>
            <ac:spMk id="22" creationId="{CB44330D-EA18-4254-AA95-EB49948539B8}"/>
          </ac:spMkLst>
        </pc:spChg>
        <pc:picChg chg="add del">
          <ac:chgData name="Sarah Gothard" userId="0e53f415fda5f162" providerId="LiveId" clId="{D1C9A7E0-2D86-4468-B1B2-7779B4EB0B1B}" dt="2021-04-29T22:40:02.046" v="32" actId="478"/>
          <ac:picMkLst>
            <pc:docMk/>
            <pc:sldMk cId="2040889779" sldId="270"/>
            <ac:picMk id="3" creationId="{9A81750E-A953-48CC-A860-85B784D3E021}"/>
          </ac:picMkLst>
        </pc:picChg>
        <pc:picChg chg="add mod">
          <ac:chgData name="Sarah Gothard" userId="0e53f415fda5f162" providerId="LiveId" clId="{D1C9A7E0-2D86-4468-B1B2-7779B4EB0B1B}" dt="2021-04-29T22:40:03.970" v="34" actId="26606"/>
          <ac:picMkLst>
            <pc:docMk/>
            <pc:sldMk cId="2040889779" sldId="270"/>
            <ac:picMk id="6" creationId="{57B67FEB-8B38-405B-958D-7A412EF87009}"/>
          </ac:picMkLst>
        </pc:picChg>
        <pc:picChg chg="del">
          <ac:chgData name="Sarah Gothard" userId="0e53f415fda5f162" providerId="LiveId" clId="{D1C9A7E0-2D86-4468-B1B2-7779B4EB0B1B}" dt="2021-04-29T21:27:27.726" v="3" actId="478"/>
          <ac:picMkLst>
            <pc:docMk/>
            <pc:sldMk cId="2040889779" sldId="270"/>
            <ac:picMk id="8" creationId="{FFC2E772-4F5F-4BC9-A7D1-ADB6813E9D4A}"/>
          </ac:picMkLst>
        </pc:picChg>
      </pc:sldChg>
      <pc:sldChg chg="del">
        <pc:chgData name="Sarah Gothard" userId="0e53f415fda5f162" providerId="LiveId" clId="{D1C9A7E0-2D86-4468-B1B2-7779B4EB0B1B}" dt="2021-04-29T21:27:30.532" v="4" actId="47"/>
        <pc:sldMkLst>
          <pc:docMk/>
          <pc:sldMk cId="386613805" sldId="271"/>
        </pc:sldMkLst>
      </pc:sldChg>
      <pc:sldChg chg="addSp delSp modSp add mod setBg delDesignElem">
        <pc:chgData name="Sarah Gothard" userId="0e53f415fda5f162" providerId="LiveId" clId="{D1C9A7E0-2D86-4468-B1B2-7779B4EB0B1B}" dt="2021-04-29T22:32:00.972" v="15" actId="26606"/>
        <pc:sldMkLst>
          <pc:docMk/>
          <pc:sldMk cId="2069421884" sldId="271"/>
        </pc:sldMkLst>
        <pc:spChg chg="ord">
          <ac:chgData name="Sarah Gothard" userId="0e53f415fda5f162" providerId="LiveId" clId="{D1C9A7E0-2D86-4468-B1B2-7779B4EB0B1B}" dt="2021-04-29T22:32:00.972" v="15" actId="26606"/>
          <ac:spMkLst>
            <pc:docMk/>
            <pc:sldMk cId="2069421884" sldId="271"/>
            <ac:spMk id="4" creationId="{734DF08B-C78F-4DB2-8B25-0250E898880A}"/>
          </ac:spMkLst>
        </pc:spChg>
        <pc:spChg chg="add">
          <ac:chgData name="Sarah Gothard" userId="0e53f415fda5f162" providerId="LiveId" clId="{D1C9A7E0-2D86-4468-B1B2-7779B4EB0B1B}" dt="2021-04-29T22:32:00.972" v="15" actId="26606"/>
          <ac:spMkLst>
            <pc:docMk/>
            <pc:sldMk cId="2069421884" sldId="271"/>
            <ac:spMk id="11" creationId="{32BC26D8-82FB-445E-AA49-62A77D7C1EE0}"/>
          </ac:spMkLst>
        </pc:spChg>
        <pc:spChg chg="add">
          <ac:chgData name="Sarah Gothard" userId="0e53f415fda5f162" providerId="LiveId" clId="{D1C9A7E0-2D86-4468-B1B2-7779B4EB0B1B}" dt="2021-04-29T22:32:00.972" v="15" actId="26606"/>
          <ac:spMkLst>
            <pc:docMk/>
            <pc:sldMk cId="2069421884" sldId="271"/>
            <ac:spMk id="13" creationId="{CB44330D-EA18-4254-AA95-EB49948539B8}"/>
          </ac:spMkLst>
        </pc:spChg>
        <pc:spChg chg="del">
          <ac:chgData name="Sarah Gothard" userId="0e53f415fda5f162" providerId="LiveId" clId="{D1C9A7E0-2D86-4468-B1B2-7779B4EB0B1B}" dt="2021-04-29T21:30:59.523" v="8"/>
          <ac:spMkLst>
            <pc:docMk/>
            <pc:sldMk cId="2069421884" sldId="271"/>
            <ac:spMk id="30" creationId="{32BC26D8-82FB-445E-AA49-62A77D7C1EE0}"/>
          </ac:spMkLst>
        </pc:spChg>
        <pc:spChg chg="del">
          <ac:chgData name="Sarah Gothard" userId="0e53f415fda5f162" providerId="LiveId" clId="{D1C9A7E0-2D86-4468-B1B2-7779B4EB0B1B}" dt="2021-04-29T21:30:59.523" v="8"/>
          <ac:spMkLst>
            <pc:docMk/>
            <pc:sldMk cId="2069421884" sldId="271"/>
            <ac:spMk id="32" creationId="{CB44330D-EA18-4254-AA95-EB49948539B8}"/>
          </ac:spMkLst>
        </pc:spChg>
        <pc:picChg chg="add del">
          <ac:chgData name="Sarah Gothard" userId="0e53f415fda5f162" providerId="LiveId" clId="{D1C9A7E0-2D86-4468-B1B2-7779B4EB0B1B}" dt="2021-04-29T22:26:58.611" v="10" actId="22"/>
          <ac:picMkLst>
            <pc:docMk/>
            <pc:sldMk cId="2069421884" sldId="271"/>
            <ac:picMk id="3" creationId="{05EF5CF6-0809-4657-BC64-5DC3A52C55C8}"/>
          </ac:picMkLst>
        </pc:picChg>
        <pc:picChg chg="add mod">
          <ac:chgData name="Sarah Gothard" userId="0e53f415fda5f162" providerId="LiveId" clId="{D1C9A7E0-2D86-4468-B1B2-7779B4EB0B1B}" dt="2021-04-29T22:32:00.972" v="15" actId="26606"/>
          <ac:picMkLst>
            <pc:docMk/>
            <pc:sldMk cId="2069421884" sldId="271"/>
            <ac:picMk id="6" creationId="{4C544CAA-DFA6-4E60-9359-6488A1AC30FD}"/>
          </ac:picMkLst>
        </pc:picChg>
      </pc:sldChg>
      <pc:sldChg chg="del">
        <pc:chgData name="Sarah Gothard" userId="0e53f415fda5f162" providerId="LiveId" clId="{D1C9A7E0-2D86-4468-B1B2-7779B4EB0B1B}" dt="2021-04-29T21:27:30.532" v="4" actId="47"/>
        <pc:sldMkLst>
          <pc:docMk/>
          <pc:sldMk cId="574072449" sldId="272"/>
        </pc:sldMkLst>
      </pc:sldChg>
      <pc:sldChg chg="addSp modSp add mod setBg">
        <pc:chgData name="Sarah Gothard" userId="0e53f415fda5f162" providerId="LiveId" clId="{D1C9A7E0-2D86-4468-B1B2-7779B4EB0B1B}" dt="2021-04-29T22:36:39.104" v="19" actId="26606"/>
        <pc:sldMkLst>
          <pc:docMk/>
          <pc:sldMk cId="2193780233" sldId="272"/>
        </pc:sldMkLst>
        <pc:spChg chg="ord">
          <ac:chgData name="Sarah Gothard" userId="0e53f415fda5f162" providerId="LiveId" clId="{D1C9A7E0-2D86-4468-B1B2-7779B4EB0B1B}" dt="2021-04-29T22:36:39.104" v="19" actId="26606"/>
          <ac:spMkLst>
            <pc:docMk/>
            <pc:sldMk cId="2193780233" sldId="272"/>
            <ac:spMk id="4" creationId="{734DF08B-C78F-4DB2-8B25-0250E898880A}"/>
          </ac:spMkLst>
        </pc:spChg>
        <pc:spChg chg="add">
          <ac:chgData name="Sarah Gothard" userId="0e53f415fda5f162" providerId="LiveId" clId="{D1C9A7E0-2D86-4468-B1B2-7779B4EB0B1B}" dt="2021-04-29T22:36:39.104" v="19" actId="26606"/>
          <ac:spMkLst>
            <pc:docMk/>
            <pc:sldMk cId="2193780233" sldId="272"/>
            <ac:spMk id="9" creationId="{32BC26D8-82FB-445E-AA49-62A77D7C1EE0}"/>
          </ac:spMkLst>
        </pc:spChg>
        <pc:spChg chg="add">
          <ac:chgData name="Sarah Gothard" userId="0e53f415fda5f162" providerId="LiveId" clId="{D1C9A7E0-2D86-4468-B1B2-7779B4EB0B1B}" dt="2021-04-29T22:36:39.104" v="19" actId="26606"/>
          <ac:spMkLst>
            <pc:docMk/>
            <pc:sldMk cId="2193780233" sldId="272"/>
            <ac:spMk id="11" creationId="{CB44330D-EA18-4254-AA95-EB49948539B8}"/>
          </ac:spMkLst>
        </pc:spChg>
        <pc:picChg chg="add mod">
          <ac:chgData name="Sarah Gothard" userId="0e53f415fda5f162" providerId="LiveId" clId="{D1C9A7E0-2D86-4468-B1B2-7779B4EB0B1B}" dt="2021-04-29T22:36:39.104" v="19" actId="26606"/>
          <ac:picMkLst>
            <pc:docMk/>
            <pc:sldMk cId="2193780233" sldId="272"/>
            <ac:picMk id="3" creationId="{1E44213C-B7F2-477F-8246-F1A8D0CD4135}"/>
          </ac:picMkLst>
        </pc:picChg>
      </pc:sldChg>
      <pc:sldChg chg="del">
        <pc:chgData name="Sarah Gothard" userId="0e53f415fda5f162" providerId="LiveId" clId="{D1C9A7E0-2D86-4468-B1B2-7779B4EB0B1B}" dt="2021-04-29T21:27:30.532" v="4" actId="47"/>
        <pc:sldMkLst>
          <pc:docMk/>
          <pc:sldMk cId="3400428512" sldId="273"/>
        </pc:sldMkLst>
      </pc:sldChg>
      <pc:sldChg chg="addSp add del mod">
        <pc:chgData name="Sarah Gothard" userId="0e53f415fda5f162" providerId="LiveId" clId="{D1C9A7E0-2D86-4468-B1B2-7779B4EB0B1B}" dt="2021-04-29T22:38:15.949" v="23" actId="47"/>
        <pc:sldMkLst>
          <pc:docMk/>
          <pc:sldMk cId="3887512952" sldId="273"/>
        </pc:sldMkLst>
        <pc:picChg chg="add">
          <ac:chgData name="Sarah Gothard" userId="0e53f415fda5f162" providerId="LiveId" clId="{D1C9A7E0-2D86-4468-B1B2-7779B4EB0B1B}" dt="2021-04-29T22:37:38.169" v="20" actId="22"/>
          <ac:picMkLst>
            <pc:docMk/>
            <pc:sldMk cId="3887512952" sldId="273"/>
            <ac:picMk id="3" creationId="{4FB328AE-C159-44E9-8F5A-2E26B53FCD4E}"/>
          </ac:picMkLst>
        </pc:picChg>
      </pc:sldChg>
      <pc:sldChg chg="addSp modSp add mod setBg">
        <pc:chgData name="Sarah Gothard" userId="0e53f415fda5f162" providerId="LiveId" clId="{D1C9A7E0-2D86-4468-B1B2-7779B4EB0B1B}" dt="2021-04-29T22:38:12.035" v="22" actId="26606"/>
        <pc:sldMkLst>
          <pc:docMk/>
          <pc:sldMk cId="1790306443" sldId="274"/>
        </pc:sldMkLst>
        <pc:spChg chg="ord">
          <ac:chgData name="Sarah Gothard" userId="0e53f415fda5f162" providerId="LiveId" clId="{D1C9A7E0-2D86-4468-B1B2-7779B4EB0B1B}" dt="2021-04-29T22:38:12.035" v="22" actId="26606"/>
          <ac:spMkLst>
            <pc:docMk/>
            <pc:sldMk cId="1790306443" sldId="274"/>
            <ac:spMk id="4" creationId="{734DF08B-C78F-4DB2-8B25-0250E898880A}"/>
          </ac:spMkLst>
        </pc:spChg>
        <pc:spChg chg="add">
          <ac:chgData name="Sarah Gothard" userId="0e53f415fda5f162" providerId="LiveId" clId="{D1C9A7E0-2D86-4468-B1B2-7779B4EB0B1B}" dt="2021-04-29T22:38:12.035" v="22" actId="26606"/>
          <ac:spMkLst>
            <pc:docMk/>
            <pc:sldMk cId="1790306443" sldId="274"/>
            <ac:spMk id="9" creationId="{32BC26D8-82FB-445E-AA49-62A77D7C1EE0}"/>
          </ac:spMkLst>
        </pc:spChg>
        <pc:spChg chg="add">
          <ac:chgData name="Sarah Gothard" userId="0e53f415fda5f162" providerId="LiveId" clId="{D1C9A7E0-2D86-4468-B1B2-7779B4EB0B1B}" dt="2021-04-29T22:38:12.035" v="22" actId="26606"/>
          <ac:spMkLst>
            <pc:docMk/>
            <pc:sldMk cId="1790306443" sldId="274"/>
            <ac:spMk id="11" creationId="{CB44330D-EA18-4254-AA95-EB49948539B8}"/>
          </ac:spMkLst>
        </pc:spChg>
        <pc:picChg chg="add mod">
          <ac:chgData name="Sarah Gothard" userId="0e53f415fda5f162" providerId="LiveId" clId="{D1C9A7E0-2D86-4468-B1B2-7779B4EB0B1B}" dt="2021-04-29T22:38:12.035" v="22" actId="26606"/>
          <ac:picMkLst>
            <pc:docMk/>
            <pc:sldMk cId="1790306443" sldId="274"/>
            <ac:picMk id="3" creationId="{88E2BCF3-F0F9-4878-A4E3-59C8B069FC9A}"/>
          </ac:picMkLst>
        </pc:picChg>
      </pc:sldChg>
      <pc:sldChg chg="del">
        <pc:chgData name="Sarah Gothard" userId="0e53f415fda5f162" providerId="LiveId" clId="{D1C9A7E0-2D86-4468-B1B2-7779B4EB0B1B}" dt="2021-04-29T21:27:30.532" v="4" actId="47"/>
        <pc:sldMkLst>
          <pc:docMk/>
          <pc:sldMk cId="2633604262" sldId="274"/>
        </pc:sldMkLst>
      </pc:sldChg>
      <pc:sldChg chg="del">
        <pc:chgData name="Sarah Gothard" userId="0e53f415fda5f162" providerId="LiveId" clId="{D1C9A7E0-2D86-4468-B1B2-7779B4EB0B1B}" dt="2021-04-29T21:27:30.532" v="4" actId="47"/>
        <pc:sldMkLst>
          <pc:docMk/>
          <pc:sldMk cId="413369639" sldId="275"/>
        </pc:sldMkLst>
      </pc:sldChg>
      <pc:sldChg chg="addSp delSp add mod setBg delDesignElem">
        <pc:chgData name="Sarah Gothard" userId="0e53f415fda5f162" providerId="LiveId" clId="{D1C9A7E0-2D86-4468-B1B2-7779B4EB0B1B}" dt="2021-04-29T22:41:09.507" v="37" actId="26606"/>
        <pc:sldMkLst>
          <pc:docMk/>
          <pc:sldMk cId="1396157044" sldId="275"/>
        </pc:sldMkLst>
        <pc:spChg chg="add">
          <ac:chgData name="Sarah Gothard" userId="0e53f415fda5f162" providerId="LiveId" clId="{D1C9A7E0-2D86-4468-B1B2-7779B4EB0B1B}" dt="2021-04-29T22:41:09.507" v="37" actId="26606"/>
          <ac:spMkLst>
            <pc:docMk/>
            <pc:sldMk cId="1396157044" sldId="275"/>
            <ac:spMk id="6" creationId="{32BC26D8-82FB-445E-AA49-62A77D7C1EE0}"/>
          </ac:spMkLst>
        </pc:spChg>
        <pc:spChg chg="add">
          <ac:chgData name="Sarah Gothard" userId="0e53f415fda5f162" providerId="LiveId" clId="{D1C9A7E0-2D86-4468-B1B2-7779B4EB0B1B}" dt="2021-04-29T22:41:09.507" v="37" actId="26606"/>
          <ac:spMkLst>
            <pc:docMk/>
            <pc:sldMk cId="1396157044" sldId="275"/>
            <ac:spMk id="7" creationId="{CB44330D-EA18-4254-AA95-EB49948539B8}"/>
          </ac:spMkLst>
        </pc:spChg>
        <pc:spChg chg="del">
          <ac:chgData name="Sarah Gothard" userId="0e53f415fda5f162" providerId="LiveId" clId="{D1C9A7E0-2D86-4468-B1B2-7779B4EB0B1B}" dt="2021-04-29T22:38:36.804" v="26"/>
          <ac:spMkLst>
            <pc:docMk/>
            <pc:sldMk cId="1396157044" sldId="275"/>
            <ac:spMk id="9" creationId="{32BC26D8-82FB-445E-AA49-62A77D7C1EE0}"/>
          </ac:spMkLst>
        </pc:spChg>
        <pc:spChg chg="del">
          <ac:chgData name="Sarah Gothard" userId="0e53f415fda5f162" providerId="LiveId" clId="{D1C9A7E0-2D86-4468-B1B2-7779B4EB0B1B}" dt="2021-04-29T22:38:36.804" v="26"/>
          <ac:spMkLst>
            <pc:docMk/>
            <pc:sldMk cId="1396157044" sldId="275"/>
            <ac:spMk id="11" creationId="{CB44330D-EA18-4254-AA95-EB49948539B8}"/>
          </ac:spMkLst>
        </pc:spChg>
      </pc:sldChg>
      <pc:sldChg chg="del">
        <pc:chgData name="Sarah Gothard" userId="0e53f415fda5f162" providerId="LiveId" clId="{D1C9A7E0-2D86-4468-B1B2-7779B4EB0B1B}" dt="2021-04-29T21:27:30.532" v="4" actId="47"/>
        <pc:sldMkLst>
          <pc:docMk/>
          <pc:sldMk cId="1582855894" sldId="276"/>
        </pc:sldMkLst>
      </pc:sldChg>
      <pc:sldChg chg="addSp delSp add mod setBg delDesignElem">
        <pc:chgData name="Sarah Gothard" userId="0e53f415fda5f162" providerId="LiveId" clId="{D1C9A7E0-2D86-4468-B1B2-7779B4EB0B1B}" dt="2021-04-29T22:41:11.243" v="38" actId="26606"/>
        <pc:sldMkLst>
          <pc:docMk/>
          <pc:sldMk cId="2801450016" sldId="276"/>
        </pc:sldMkLst>
        <pc:spChg chg="add">
          <ac:chgData name="Sarah Gothard" userId="0e53f415fda5f162" providerId="LiveId" clId="{D1C9A7E0-2D86-4468-B1B2-7779B4EB0B1B}" dt="2021-04-29T22:41:11.243" v="38" actId="26606"/>
          <ac:spMkLst>
            <pc:docMk/>
            <pc:sldMk cId="2801450016" sldId="276"/>
            <ac:spMk id="6" creationId="{32BC26D8-82FB-445E-AA49-62A77D7C1EE0}"/>
          </ac:spMkLst>
        </pc:spChg>
        <pc:spChg chg="add">
          <ac:chgData name="Sarah Gothard" userId="0e53f415fda5f162" providerId="LiveId" clId="{D1C9A7E0-2D86-4468-B1B2-7779B4EB0B1B}" dt="2021-04-29T22:41:11.243" v="38" actId="26606"/>
          <ac:spMkLst>
            <pc:docMk/>
            <pc:sldMk cId="2801450016" sldId="276"/>
            <ac:spMk id="7" creationId="{CB44330D-EA18-4254-AA95-EB49948539B8}"/>
          </ac:spMkLst>
        </pc:spChg>
        <pc:spChg chg="del">
          <ac:chgData name="Sarah Gothard" userId="0e53f415fda5f162" providerId="LiveId" clId="{D1C9A7E0-2D86-4468-B1B2-7779B4EB0B1B}" dt="2021-04-29T22:38:36.804" v="26"/>
          <ac:spMkLst>
            <pc:docMk/>
            <pc:sldMk cId="2801450016" sldId="276"/>
            <ac:spMk id="9" creationId="{32BC26D8-82FB-445E-AA49-62A77D7C1EE0}"/>
          </ac:spMkLst>
        </pc:spChg>
        <pc:spChg chg="del">
          <ac:chgData name="Sarah Gothard" userId="0e53f415fda5f162" providerId="LiveId" clId="{D1C9A7E0-2D86-4468-B1B2-7779B4EB0B1B}" dt="2021-04-29T22:38:36.804" v="26"/>
          <ac:spMkLst>
            <pc:docMk/>
            <pc:sldMk cId="2801450016" sldId="276"/>
            <ac:spMk id="11" creationId="{CB44330D-EA18-4254-AA95-EB49948539B8}"/>
          </ac:spMkLst>
        </pc:spChg>
      </pc:sldChg>
      <pc:sldChg chg="addSp delSp modSp add mod setBg delDesignElem">
        <pc:chgData name="Sarah Gothard" userId="0e53f415fda5f162" providerId="LiveId" clId="{D1C9A7E0-2D86-4468-B1B2-7779B4EB0B1B}" dt="2021-04-29T22:41:07.161" v="36" actId="26606"/>
        <pc:sldMkLst>
          <pc:docMk/>
          <pc:sldMk cId="983156616" sldId="277"/>
        </pc:sldMkLst>
        <pc:spChg chg="ord">
          <ac:chgData name="Sarah Gothard" userId="0e53f415fda5f162" providerId="LiveId" clId="{D1C9A7E0-2D86-4468-B1B2-7779B4EB0B1B}" dt="2021-04-29T22:41:07.161" v="36" actId="26606"/>
          <ac:spMkLst>
            <pc:docMk/>
            <pc:sldMk cId="983156616" sldId="277"/>
            <ac:spMk id="4" creationId="{734DF08B-C78F-4DB2-8B25-0250E898880A}"/>
          </ac:spMkLst>
        </pc:spChg>
        <pc:spChg chg="add">
          <ac:chgData name="Sarah Gothard" userId="0e53f415fda5f162" providerId="LiveId" clId="{D1C9A7E0-2D86-4468-B1B2-7779B4EB0B1B}" dt="2021-04-29T22:41:07.161" v="36" actId="26606"/>
          <ac:spMkLst>
            <pc:docMk/>
            <pc:sldMk cId="983156616" sldId="277"/>
            <ac:spMk id="9" creationId="{32BC26D8-82FB-445E-AA49-62A77D7C1EE0}"/>
          </ac:spMkLst>
        </pc:spChg>
        <pc:spChg chg="add">
          <ac:chgData name="Sarah Gothard" userId="0e53f415fda5f162" providerId="LiveId" clId="{D1C9A7E0-2D86-4468-B1B2-7779B4EB0B1B}" dt="2021-04-29T22:41:07.161" v="36" actId="26606"/>
          <ac:spMkLst>
            <pc:docMk/>
            <pc:sldMk cId="983156616" sldId="277"/>
            <ac:spMk id="11" creationId="{CB44330D-EA18-4254-AA95-EB49948539B8}"/>
          </ac:spMkLst>
        </pc:spChg>
        <pc:spChg chg="del">
          <ac:chgData name="Sarah Gothard" userId="0e53f415fda5f162" providerId="LiveId" clId="{D1C9A7E0-2D86-4468-B1B2-7779B4EB0B1B}" dt="2021-04-29T22:38:38.433" v="28"/>
          <ac:spMkLst>
            <pc:docMk/>
            <pc:sldMk cId="983156616" sldId="277"/>
            <ac:spMk id="13" creationId="{32BC26D8-82FB-445E-AA49-62A77D7C1EE0}"/>
          </ac:spMkLst>
        </pc:spChg>
        <pc:spChg chg="del">
          <ac:chgData name="Sarah Gothard" userId="0e53f415fda5f162" providerId="LiveId" clId="{D1C9A7E0-2D86-4468-B1B2-7779B4EB0B1B}" dt="2021-04-29T22:38:38.433" v="28"/>
          <ac:spMkLst>
            <pc:docMk/>
            <pc:sldMk cId="983156616" sldId="277"/>
            <ac:spMk id="15" creationId="{CB44330D-EA18-4254-AA95-EB49948539B8}"/>
          </ac:spMkLst>
        </pc:spChg>
        <pc:picChg chg="add mod">
          <ac:chgData name="Sarah Gothard" userId="0e53f415fda5f162" providerId="LiveId" clId="{D1C9A7E0-2D86-4468-B1B2-7779B4EB0B1B}" dt="2021-04-29T22:41:07.161" v="36" actId="26606"/>
          <ac:picMkLst>
            <pc:docMk/>
            <pc:sldMk cId="983156616" sldId="277"/>
            <ac:picMk id="3" creationId="{748B7D6D-8E66-4B68-BE07-5B6148F5B3BD}"/>
          </ac:picMkLst>
        </pc:picChg>
      </pc:sldChg>
      <pc:sldChg chg="del">
        <pc:chgData name="Sarah Gothard" userId="0e53f415fda5f162" providerId="LiveId" clId="{D1C9A7E0-2D86-4468-B1B2-7779B4EB0B1B}" dt="2021-04-29T21:27:30.532" v="4" actId="47"/>
        <pc:sldMkLst>
          <pc:docMk/>
          <pc:sldMk cId="3383177432" sldId="277"/>
        </pc:sldMkLst>
      </pc:sldChg>
      <pc:sldChg chg="del">
        <pc:chgData name="Sarah Gothard" userId="0e53f415fda5f162" providerId="LiveId" clId="{D1C9A7E0-2D86-4468-B1B2-7779B4EB0B1B}" dt="2021-04-29T21:27:30.532" v="4" actId="47"/>
        <pc:sldMkLst>
          <pc:docMk/>
          <pc:sldMk cId="1301907422" sldId="278"/>
        </pc:sldMkLst>
      </pc:sldChg>
      <pc:sldChg chg="addSp delSp modSp add mod setBg delDesignElem">
        <pc:chgData name="Sarah Gothard" userId="0e53f415fda5f162" providerId="LiveId" clId="{D1C9A7E0-2D86-4468-B1B2-7779B4EB0B1B}" dt="2021-04-29T22:42:33.018" v="40" actId="26606"/>
        <pc:sldMkLst>
          <pc:docMk/>
          <pc:sldMk cId="2418647530" sldId="278"/>
        </pc:sldMkLst>
        <pc:spChg chg="ord">
          <ac:chgData name="Sarah Gothard" userId="0e53f415fda5f162" providerId="LiveId" clId="{D1C9A7E0-2D86-4468-B1B2-7779B4EB0B1B}" dt="2021-04-29T22:42:33.018" v="40" actId="26606"/>
          <ac:spMkLst>
            <pc:docMk/>
            <pc:sldMk cId="2418647530" sldId="278"/>
            <ac:spMk id="4" creationId="{734DF08B-C78F-4DB2-8B25-0250E898880A}"/>
          </ac:spMkLst>
        </pc:spChg>
        <pc:spChg chg="add">
          <ac:chgData name="Sarah Gothard" userId="0e53f415fda5f162" providerId="LiveId" clId="{D1C9A7E0-2D86-4468-B1B2-7779B4EB0B1B}" dt="2021-04-29T22:42:33.018" v="40" actId="26606"/>
          <ac:spMkLst>
            <pc:docMk/>
            <pc:sldMk cId="2418647530" sldId="278"/>
            <ac:spMk id="9" creationId="{32BC26D8-82FB-445E-AA49-62A77D7C1EE0}"/>
          </ac:spMkLst>
        </pc:spChg>
        <pc:spChg chg="add">
          <ac:chgData name="Sarah Gothard" userId="0e53f415fda5f162" providerId="LiveId" clId="{D1C9A7E0-2D86-4468-B1B2-7779B4EB0B1B}" dt="2021-04-29T22:42:33.018" v="40" actId="26606"/>
          <ac:spMkLst>
            <pc:docMk/>
            <pc:sldMk cId="2418647530" sldId="278"/>
            <ac:spMk id="11" creationId="{CB44330D-EA18-4254-AA95-EB49948539B8}"/>
          </ac:spMkLst>
        </pc:spChg>
        <pc:spChg chg="del">
          <ac:chgData name="Sarah Gothard" userId="0e53f415fda5f162" providerId="LiveId" clId="{D1C9A7E0-2D86-4468-B1B2-7779B4EB0B1B}" dt="2021-04-29T22:38:43.704" v="30"/>
          <ac:spMkLst>
            <pc:docMk/>
            <pc:sldMk cId="2418647530" sldId="278"/>
            <ac:spMk id="13" creationId="{32BC26D8-82FB-445E-AA49-62A77D7C1EE0}"/>
          </ac:spMkLst>
        </pc:spChg>
        <pc:spChg chg="del">
          <ac:chgData name="Sarah Gothard" userId="0e53f415fda5f162" providerId="LiveId" clId="{D1C9A7E0-2D86-4468-B1B2-7779B4EB0B1B}" dt="2021-04-29T22:38:43.704" v="30"/>
          <ac:spMkLst>
            <pc:docMk/>
            <pc:sldMk cId="2418647530" sldId="278"/>
            <ac:spMk id="15" creationId="{CB44330D-EA18-4254-AA95-EB49948539B8}"/>
          </ac:spMkLst>
        </pc:spChg>
        <pc:picChg chg="add mod">
          <ac:chgData name="Sarah Gothard" userId="0e53f415fda5f162" providerId="LiveId" clId="{D1C9A7E0-2D86-4468-B1B2-7779B4EB0B1B}" dt="2021-04-29T22:42:33.018" v="40" actId="26606"/>
          <ac:picMkLst>
            <pc:docMk/>
            <pc:sldMk cId="2418647530" sldId="278"/>
            <ac:picMk id="3" creationId="{8BD8FF63-D0AF-4533-9CE4-3DDE9B8D37BA}"/>
          </ac:picMkLst>
        </pc:picChg>
      </pc:sldChg>
      <pc:sldChg chg="addSp delSp modSp add mod setBg">
        <pc:chgData name="Sarah Gothard" userId="0e53f415fda5f162" providerId="LiveId" clId="{D1C9A7E0-2D86-4468-B1B2-7779B4EB0B1B}" dt="2021-04-29T22:44:01.898" v="44" actId="26606"/>
        <pc:sldMkLst>
          <pc:docMk/>
          <pc:sldMk cId="2852134567" sldId="279"/>
        </pc:sldMkLst>
        <pc:spChg chg="ord">
          <ac:chgData name="Sarah Gothard" userId="0e53f415fda5f162" providerId="LiveId" clId="{D1C9A7E0-2D86-4468-B1B2-7779B4EB0B1B}" dt="2021-04-29T22:44:01.898" v="44" actId="26606"/>
          <ac:spMkLst>
            <pc:docMk/>
            <pc:sldMk cId="2852134567" sldId="279"/>
            <ac:spMk id="4" creationId="{734DF08B-C78F-4DB2-8B25-0250E898880A}"/>
          </ac:spMkLst>
        </pc:spChg>
        <pc:spChg chg="add">
          <ac:chgData name="Sarah Gothard" userId="0e53f415fda5f162" providerId="LiveId" clId="{D1C9A7E0-2D86-4468-B1B2-7779B4EB0B1B}" dt="2021-04-29T22:44:01.898" v="44" actId="26606"/>
          <ac:spMkLst>
            <pc:docMk/>
            <pc:sldMk cId="2852134567" sldId="279"/>
            <ac:spMk id="11" creationId="{32BC26D8-82FB-445E-AA49-62A77D7C1EE0}"/>
          </ac:spMkLst>
        </pc:spChg>
        <pc:spChg chg="add">
          <ac:chgData name="Sarah Gothard" userId="0e53f415fda5f162" providerId="LiveId" clId="{D1C9A7E0-2D86-4468-B1B2-7779B4EB0B1B}" dt="2021-04-29T22:44:01.898" v="44" actId="26606"/>
          <ac:spMkLst>
            <pc:docMk/>
            <pc:sldMk cId="2852134567" sldId="279"/>
            <ac:spMk id="13" creationId="{CB44330D-EA18-4254-AA95-EB49948539B8}"/>
          </ac:spMkLst>
        </pc:spChg>
        <pc:picChg chg="add del">
          <ac:chgData name="Sarah Gothard" userId="0e53f415fda5f162" providerId="LiveId" clId="{D1C9A7E0-2D86-4468-B1B2-7779B4EB0B1B}" dt="2021-04-29T22:44:00.147" v="42" actId="478"/>
          <ac:picMkLst>
            <pc:docMk/>
            <pc:sldMk cId="2852134567" sldId="279"/>
            <ac:picMk id="3" creationId="{F726BDD1-D5A4-4BFB-B96F-8E7FD48E5022}"/>
          </ac:picMkLst>
        </pc:picChg>
        <pc:picChg chg="add mod">
          <ac:chgData name="Sarah Gothard" userId="0e53f415fda5f162" providerId="LiveId" clId="{D1C9A7E0-2D86-4468-B1B2-7779B4EB0B1B}" dt="2021-04-29T22:44:01.898" v="44" actId="26606"/>
          <ac:picMkLst>
            <pc:docMk/>
            <pc:sldMk cId="2852134567" sldId="279"/>
            <ac:picMk id="6" creationId="{7269D2E9-6F0F-4BCF-9DBC-252EC7AF8F09}"/>
          </ac:picMkLst>
        </pc:picChg>
      </pc:sldChg>
      <pc:sldChg chg="del">
        <pc:chgData name="Sarah Gothard" userId="0e53f415fda5f162" providerId="LiveId" clId="{D1C9A7E0-2D86-4468-B1B2-7779B4EB0B1B}" dt="2021-04-29T21:27:30.532" v="4" actId="47"/>
        <pc:sldMkLst>
          <pc:docMk/>
          <pc:sldMk cId="3771248729" sldId="279"/>
        </pc:sldMkLst>
      </pc:sldChg>
      <pc:sldChg chg="del">
        <pc:chgData name="Sarah Gothard" userId="0e53f415fda5f162" providerId="LiveId" clId="{D1C9A7E0-2D86-4468-B1B2-7779B4EB0B1B}" dt="2021-04-29T21:27:30.532" v="4" actId="47"/>
        <pc:sldMkLst>
          <pc:docMk/>
          <pc:sldMk cId="3195675793" sldId="280"/>
        </pc:sldMkLst>
      </pc:sldChg>
      <pc:sldChg chg="addSp delSp modSp add mod setBg">
        <pc:chgData name="Sarah Gothard" userId="0e53f415fda5f162" providerId="LiveId" clId="{D1C9A7E0-2D86-4468-B1B2-7779B4EB0B1B}" dt="2021-04-29T22:48:59.665" v="49" actId="26606"/>
        <pc:sldMkLst>
          <pc:docMk/>
          <pc:sldMk cId="3783924680" sldId="280"/>
        </pc:sldMkLst>
        <pc:spChg chg="ord">
          <ac:chgData name="Sarah Gothard" userId="0e53f415fda5f162" providerId="LiveId" clId="{D1C9A7E0-2D86-4468-B1B2-7779B4EB0B1B}" dt="2021-04-29T22:48:59.665" v="49" actId="26606"/>
          <ac:spMkLst>
            <pc:docMk/>
            <pc:sldMk cId="3783924680" sldId="280"/>
            <ac:spMk id="4" creationId="{734DF08B-C78F-4DB2-8B25-0250E898880A}"/>
          </ac:spMkLst>
        </pc:spChg>
        <pc:spChg chg="add">
          <ac:chgData name="Sarah Gothard" userId="0e53f415fda5f162" providerId="LiveId" clId="{D1C9A7E0-2D86-4468-B1B2-7779B4EB0B1B}" dt="2021-04-29T22:48:59.665" v="49" actId="26606"/>
          <ac:spMkLst>
            <pc:docMk/>
            <pc:sldMk cId="3783924680" sldId="280"/>
            <ac:spMk id="12" creationId="{32BC26D8-82FB-445E-AA49-62A77D7C1EE0}"/>
          </ac:spMkLst>
        </pc:spChg>
        <pc:spChg chg="add">
          <ac:chgData name="Sarah Gothard" userId="0e53f415fda5f162" providerId="LiveId" clId="{D1C9A7E0-2D86-4468-B1B2-7779B4EB0B1B}" dt="2021-04-29T22:48:59.665" v="49" actId="26606"/>
          <ac:spMkLst>
            <pc:docMk/>
            <pc:sldMk cId="3783924680" sldId="280"/>
            <ac:spMk id="14" creationId="{CB44330D-EA18-4254-AA95-EB49948539B8}"/>
          </ac:spMkLst>
        </pc:spChg>
        <pc:picChg chg="del">
          <ac:chgData name="Sarah Gothard" userId="0e53f415fda5f162" providerId="LiveId" clId="{D1C9A7E0-2D86-4468-B1B2-7779B4EB0B1B}" dt="2021-04-29T22:44:07.457" v="45" actId="478"/>
          <ac:picMkLst>
            <pc:docMk/>
            <pc:sldMk cId="3783924680" sldId="280"/>
            <ac:picMk id="3" creationId="{1E44213C-B7F2-477F-8246-F1A8D0CD4135}"/>
          </ac:picMkLst>
        </pc:picChg>
        <pc:picChg chg="add del">
          <ac:chgData name="Sarah Gothard" userId="0e53f415fda5f162" providerId="LiveId" clId="{D1C9A7E0-2D86-4468-B1B2-7779B4EB0B1B}" dt="2021-04-29T22:48:39.952" v="47" actId="22"/>
          <ac:picMkLst>
            <pc:docMk/>
            <pc:sldMk cId="3783924680" sldId="280"/>
            <ac:picMk id="5" creationId="{DAF6432F-5E18-4043-9B55-91B2C08FDE88}"/>
          </ac:picMkLst>
        </pc:picChg>
        <pc:picChg chg="add mod">
          <ac:chgData name="Sarah Gothard" userId="0e53f415fda5f162" providerId="LiveId" clId="{D1C9A7E0-2D86-4468-B1B2-7779B4EB0B1B}" dt="2021-04-29T22:48:59.665" v="49" actId="26606"/>
          <ac:picMkLst>
            <pc:docMk/>
            <pc:sldMk cId="3783924680" sldId="280"/>
            <ac:picMk id="7" creationId="{A5AD7B00-2E3F-41F2-BEAF-30E5B85BB081}"/>
          </ac:picMkLst>
        </pc:picChg>
      </pc:sldChg>
      <pc:sldChg chg="addSp add mod setBg">
        <pc:chgData name="Sarah Gothard" userId="0e53f415fda5f162" providerId="LiveId" clId="{D1C9A7E0-2D86-4468-B1B2-7779B4EB0B1B}" dt="2021-04-29T22:49:09.265" v="50" actId="26606"/>
        <pc:sldMkLst>
          <pc:docMk/>
          <pc:sldMk cId="5811038" sldId="281"/>
        </pc:sldMkLst>
        <pc:spChg chg="add">
          <ac:chgData name="Sarah Gothard" userId="0e53f415fda5f162" providerId="LiveId" clId="{D1C9A7E0-2D86-4468-B1B2-7779B4EB0B1B}" dt="2021-04-29T22:49:09.265" v="50" actId="26606"/>
          <ac:spMkLst>
            <pc:docMk/>
            <pc:sldMk cId="5811038" sldId="281"/>
            <ac:spMk id="9" creationId="{32BC26D8-82FB-445E-AA49-62A77D7C1EE0}"/>
          </ac:spMkLst>
        </pc:spChg>
        <pc:spChg chg="add">
          <ac:chgData name="Sarah Gothard" userId="0e53f415fda5f162" providerId="LiveId" clId="{D1C9A7E0-2D86-4468-B1B2-7779B4EB0B1B}" dt="2021-04-29T22:49:09.265" v="50" actId="26606"/>
          <ac:spMkLst>
            <pc:docMk/>
            <pc:sldMk cId="5811038" sldId="281"/>
            <ac:spMk id="11" creationId="{CB44330D-EA18-4254-AA95-EB49948539B8}"/>
          </ac:spMkLst>
        </pc:spChg>
      </pc:sldChg>
      <pc:sldChg chg="del">
        <pc:chgData name="Sarah Gothard" userId="0e53f415fda5f162" providerId="LiveId" clId="{D1C9A7E0-2D86-4468-B1B2-7779B4EB0B1B}" dt="2021-04-29T21:27:30.532" v="4" actId="47"/>
        <pc:sldMkLst>
          <pc:docMk/>
          <pc:sldMk cId="2028781259" sldId="281"/>
        </pc:sldMkLst>
      </pc:sldChg>
      <pc:sldChg chg="del">
        <pc:chgData name="Sarah Gothard" userId="0e53f415fda5f162" providerId="LiveId" clId="{D1C9A7E0-2D86-4468-B1B2-7779B4EB0B1B}" dt="2021-04-29T21:27:30.532" v="4" actId="47"/>
        <pc:sldMkLst>
          <pc:docMk/>
          <pc:sldMk cId="3431378317" sldId="282"/>
        </pc:sldMkLst>
      </pc:sldChg>
      <pc:sldChg chg="del">
        <pc:chgData name="Sarah Gothard" userId="0e53f415fda5f162" providerId="LiveId" clId="{D1C9A7E0-2D86-4468-B1B2-7779B4EB0B1B}" dt="2021-04-29T21:27:30.532" v="4" actId="47"/>
        <pc:sldMkLst>
          <pc:docMk/>
          <pc:sldMk cId="3100280650" sldId="283"/>
        </pc:sldMkLst>
      </pc:sldChg>
      <pc:sldChg chg="del">
        <pc:chgData name="Sarah Gothard" userId="0e53f415fda5f162" providerId="LiveId" clId="{D1C9A7E0-2D86-4468-B1B2-7779B4EB0B1B}" dt="2021-04-29T21:27:30.532" v="4" actId="47"/>
        <pc:sldMkLst>
          <pc:docMk/>
          <pc:sldMk cId="280113920" sldId="284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4/29/2021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4/29/2021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618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4/29/2021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760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4/29/2021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373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4/29/2021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689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4/29/2021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065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4/29/2021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205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4/29/2021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425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4/29/2021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239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4/29/2021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215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4/29/2021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306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4/29/2021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531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4/29/2021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037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4/29/2021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572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Rectangle 65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8B0EB7E-97FC-4D5B-9C9B-B45AC7E0C9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692908"/>
            <a:ext cx="10905066" cy="1472184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277B3-F2AB-47E8-A410-E4DFF7CB2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111670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BD8FF63-D0AF-4533-9CE4-3DDE9B8D37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3613" y="643467"/>
            <a:ext cx="1036477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4186475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269D2E9-6F0F-4BCF-9DBC-252EC7AF8F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7021" y="643467"/>
            <a:ext cx="1003795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8521345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5AD7B00-2E3F-41F2-BEAF-30E5B85BB0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7198" y="643467"/>
            <a:ext cx="1081760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7839246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8E2BCF3-F0F9-4878-A4E3-59C8B069FC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1834" y="643467"/>
            <a:ext cx="9948331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58110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74107DF-763D-4C4D-94EF-F731CE445E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1393" y="643467"/>
            <a:ext cx="1012921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9070741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C544CAA-DFA6-4E60-9359-6488A1AC30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941" y="643467"/>
            <a:ext cx="9904118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0694218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E44213C-B7F2-477F-8246-F1A8D0CD41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4930" y="643467"/>
            <a:ext cx="10222139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1937802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8E2BCF3-F0F9-4878-A4E3-59C8B069FC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1834" y="643467"/>
            <a:ext cx="9948331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7903064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7B67FEB-8B38-405B-958D-7A412EF870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4930" y="643467"/>
            <a:ext cx="10222139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0408897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48B7D6D-8E66-4B68-BE07-5B6148F5B3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4836" y="643467"/>
            <a:ext cx="1066232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9831566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E44213C-B7F2-477F-8246-F1A8D0CD41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4930" y="643467"/>
            <a:ext cx="10222139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3961570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8E2BCF3-F0F9-4878-A4E3-59C8B069FC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1834" y="643467"/>
            <a:ext cx="9948331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8014500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</TotalTime>
  <Words>69</Words>
  <Application>Microsoft Office PowerPoint</Application>
  <PresentationFormat>Widescreen</PresentationFormat>
  <Paragraphs>15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9</cp:revision>
  <dcterms:created xsi:type="dcterms:W3CDTF">2019-10-03T18:26:20Z</dcterms:created>
  <dcterms:modified xsi:type="dcterms:W3CDTF">2021-04-29T22:49:16Z</dcterms:modified>
</cp:coreProperties>
</file>