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80" d="100"/>
          <a:sy n="8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BA42D9-E478-B407-616B-012BF554C2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07" y="2372822"/>
            <a:ext cx="10780295" cy="2112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177CFF8-51A0-0A78-0F8A-DD9C997095B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38783" y="0"/>
            <a:ext cx="1091443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5A7AF-2F7E-8DE4-156A-165B505E7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D95DD2-6765-6525-99B8-C042922D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4F5B30-03D9-D8C4-1880-094AD60CBA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5270"/>
            <a:ext cx="12192000" cy="510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994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AC2651-B92D-2B14-1184-11223868E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6D1301A-5436-01D9-9BE4-9AA088ED1EE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747963" y="0"/>
            <a:ext cx="1069607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E99526-F35E-425D-156E-7A69AC023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30468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00E1F-E4CF-D7DD-BFFF-7FBEEBC7F5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37772E-ED93-C528-39B3-8C4C30D02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39A1C8-D720-4DE6-87A7-87299ACBAF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54988"/>
            <a:ext cx="12192000" cy="534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676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075485-14B8-FFAB-B130-8C15E6041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E11F34-B543-61DD-0D0C-5F7FE9F5C24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638783" y="0"/>
            <a:ext cx="1091443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17B03E-CDAA-2C1F-42DE-0C7731142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98418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3F091-6151-2327-AFAA-23CB2007D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F5413E-B623-26DC-E554-7D4EDCFDD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243F6D-62E4-8B81-D502-38C67D8010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4890"/>
            <a:ext cx="12192000" cy="5328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841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E0596-5628-AC8E-5247-2D46D6B14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9124ABD-742C-6369-8277-52F4A2C77D6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405063" y="0"/>
            <a:ext cx="11381874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683DBB-8229-026D-4FC8-C82AD6FDE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74994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FD410-5FD2-DD5C-33E8-0E4E932E3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96D4E4-A0A2-3BB8-590A-C0FF69467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375E10-EF31-F6E2-EC15-68C19D82B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66972"/>
            <a:ext cx="12192000" cy="4924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987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2026-01-09T13:55:30Z</dcterms:modified>
</cp:coreProperties>
</file>