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4" r:id="rId3"/>
    <p:sldId id="335" r:id="rId4"/>
    <p:sldId id="336" r:id="rId5"/>
    <p:sldId id="337" r:id="rId6"/>
    <p:sldId id="338" r:id="rId7"/>
    <p:sldId id="340" r:id="rId8"/>
    <p:sldId id="339" r:id="rId9"/>
    <p:sldId id="341" r:id="rId10"/>
    <p:sldId id="342" r:id="rId11"/>
    <p:sldId id="343" r:id="rId12"/>
    <p:sldId id="344" r:id="rId13"/>
    <p:sldId id="34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1707"/>
    <a:srgbClr val="3E0000"/>
    <a:srgbClr val="212123"/>
    <a:srgbClr val="263D17"/>
    <a:srgbClr val="000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CFE2A-DB64-4587-9A92-7B03F1D7F509}" v="30" dt="2020-11-06T14:27:54.17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7" d="100"/>
          <a:sy n="67" d="100"/>
        </p:scale>
        <p:origin x="67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6A26BC8-23E4-4FE1-BEA5-68230F481474}"/>
    <pc:docChg chg="custSel modSld">
      <pc:chgData name="Sarah Gothard" userId="0e53f415fda5f162" providerId="LiveId" clId="{E6A26BC8-23E4-4FE1-BEA5-68230F481474}" dt="2020-10-09T20:21:14.238" v="3" actId="27636"/>
      <pc:docMkLst>
        <pc:docMk/>
      </pc:docMkLst>
      <pc:sldChg chg="modSp mod">
        <pc:chgData name="Sarah Gothard" userId="0e53f415fda5f162" providerId="LiveId" clId="{E6A26BC8-23E4-4FE1-BEA5-68230F481474}" dt="2020-10-09T20:21:09.918" v="1" actId="27636"/>
        <pc:sldMkLst>
          <pc:docMk/>
          <pc:sldMk cId="219344417" sldId="262"/>
        </pc:sldMkLst>
        <pc:spChg chg="mod">
          <ac:chgData name="Sarah Gothard" userId="0e53f415fda5f162" providerId="LiveId" clId="{E6A26BC8-23E4-4FE1-BEA5-68230F481474}" dt="2020-10-09T20:21:09.918" v="1" actId="27636"/>
          <ac:spMkLst>
            <pc:docMk/>
            <pc:sldMk cId="219344417" sldId="262"/>
            <ac:spMk id="2" creationId="{311D2B00-B72D-4A5C-82B8-17407371CFFA}"/>
          </ac:spMkLst>
        </pc:spChg>
      </pc:sldChg>
      <pc:sldChg chg="modSp mod">
        <pc:chgData name="Sarah Gothard" userId="0e53f415fda5f162" providerId="LiveId" clId="{E6A26BC8-23E4-4FE1-BEA5-68230F481474}" dt="2020-10-09T20:21:14.238" v="3" actId="27636"/>
        <pc:sldMkLst>
          <pc:docMk/>
          <pc:sldMk cId="795945589" sldId="264"/>
        </pc:sldMkLst>
        <pc:spChg chg="mod">
          <ac:chgData name="Sarah Gothard" userId="0e53f415fda5f162" providerId="LiveId" clId="{E6A26BC8-23E4-4FE1-BEA5-68230F481474}" dt="2020-10-09T20:21:14.238" v="3" actId="27636"/>
          <ac:spMkLst>
            <pc:docMk/>
            <pc:sldMk cId="795945589" sldId="264"/>
            <ac:spMk id="2" creationId="{311D2B00-B72D-4A5C-82B8-17407371CFFA}"/>
          </ac:spMkLst>
        </pc:spChg>
      </pc:sldChg>
    </pc:docChg>
  </pc:docChgLst>
  <pc:docChgLst>
    <pc:chgData name="Sarah Gothard" userId="0e53f415fda5f162" providerId="LiveId" clId="{3A9CFE2A-DB64-4587-9A92-7B03F1D7F509}"/>
    <pc:docChg chg="undo custSel addSld delSld modSld sldOrd">
      <pc:chgData name="Sarah Gothard" userId="0e53f415fda5f162" providerId="LiveId" clId="{3A9CFE2A-DB64-4587-9A92-7B03F1D7F509}" dt="2020-11-06T14:27:58.535" v="79" actId="1076"/>
      <pc:docMkLst>
        <pc:docMk/>
      </pc:docMkLst>
      <pc:sldChg chg="addSp delSp modSp mod">
        <pc:chgData name="Sarah Gothard" userId="0e53f415fda5f162" providerId="LiveId" clId="{3A9CFE2A-DB64-4587-9A92-7B03F1D7F509}" dt="2020-11-06T14:20:12.305" v="14" actId="1076"/>
        <pc:sldMkLst>
          <pc:docMk/>
          <pc:sldMk cId="219344417" sldId="262"/>
        </pc:sldMkLst>
        <pc:spChg chg="del">
          <ac:chgData name="Sarah Gothard" userId="0e53f415fda5f162" providerId="LiveId" clId="{3A9CFE2A-DB64-4587-9A92-7B03F1D7F509}" dt="2020-11-06T14:10:57.376" v="0" actId="478"/>
          <ac:spMkLst>
            <pc:docMk/>
            <pc:sldMk cId="219344417" sldId="262"/>
            <ac:spMk id="5" creationId="{51758FCC-16BE-4944-BAEA-A6F5B0DD3660}"/>
          </ac:spMkLst>
        </pc:spChg>
        <pc:picChg chg="add mod">
          <ac:chgData name="Sarah Gothard" userId="0e53f415fda5f162" providerId="LiveId" clId="{3A9CFE2A-DB64-4587-9A92-7B03F1D7F509}" dt="2020-11-06T14:20:12.305" v="14" actId="1076"/>
          <ac:picMkLst>
            <pc:docMk/>
            <pc:sldMk cId="219344417" sldId="262"/>
            <ac:picMk id="3" creationId="{38CE4718-8193-4E56-B92C-D442083387A2}"/>
          </ac:picMkLst>
        </pc:picChg>
      </pc:sldChg>
      <pc:sldChg chg="addSp modSp mod">
        <pc:chgData name="Sarah Gothard" userId="0e53f415fda5f162" providerId="LiveId" clId="{3A9CFE2A-DB64-4587-9A92-7B03F1D7F509}" dt="2020-11-06T14:20:32.064" v="19" actId="1076"/>
        <pc:sldMkLst>
          <pc:docMk/>
          <pc:sldMk cId="795945589" sldId="264"/>
        </pc:sldMkLst>
        <pc:picChg chg="add mod">
          <ac:chgData name="Sarah Gothard" userId="0e53f415fda5f162" providerId="LiveId" clId="{3A9CFE2A-DB64-4587-9A92-7B03F1D7F509}" dt="2020-11-06T14:20:32.064" v="19" actId="1076"/>
          <ac:picMkLst>
            <pc:docMk/>
            <pc:sldMk cId="795945589" sldId="264"/>
            <ac:picMk id="3" creationId="{13186594-8CD7-41EB-9D06-BF02B29E6318}"/>
          </ac:picMkLst>
        </pc:picChg>
      </pc:sldChg>
      <pc:sldChg chg="addSp delSp modSp add mod">
        <pc:chgData name="Sarah Gothard" userId="0e53f415fda5f162" providerId="LiveId" clId="{3A9CFE2A-DB64-4587-9A92-7B03F1D7F509}" dt="2020-11-06T14:21:05.578" v="27" actId="1076"/>
        <pc:sldMkLst>
          <pc:docMk/>
          <pc:sldMk cId="1662537550" sldId="265"/>
        </pc:sldMkLst>
        <pc:picChg chg="add del mod">
          <ac:chgData name="Sarah Gothard" userId="0e53f415fda5f162" providerId="LiveId" clId="{3A9CFE2A-DB64-4587-9A92-7B03F1D7F509}" dt="2020-11-06T14:21:01.313" v="24" actId="478"/>
          <ac:picMkLst>
            <pc:docMk/>
            <pc:sldMk cId="1662537550" sldId="265"/>
            <ac:picMk id="3" creationId="{5126B6EA-E2E2-47C1-A752-03A6B64BB757}"/>
          </ac:picMkLst>
        </pc:picChg>
        <pc:picChg chg="add mod">
          <ac:chgData name="Sarah Gothard" userId="0e53f415fda5f162" providerId="LiveId" clId="{3A9CFE2A-DB64-4587-9A92-7B03F1D7F509}" dt="2020-11-06T14:21:05.578" v="27" actId="1076"/>
          <ac:picMkLst>
            <pc:docMk/>
            <pc:sldMk cId="1662537550" sldId="265"/>
            <ac:picMk id="5" creationId="{01CD7789-A448-4DAD-ACA8-24A3C9677C1A}"/>
          </ac:picMkLst>
        </pc:picChg>
      </pc:sldChg>
      <pc:sldChg chg="addSp modSp add mod">
        <pc:chgData name="Sarah Gothard" userId="0e53f415fda5f162" providerId="LiveId" clId="{3A9CFE2A-DB64-4587-9A92-7B03F1D7F509}" dt="2020-11-06T14:21:22.035" v="32" actId="1076"/>
        <pc:sldMkLst>
          <pc:docMk/>
          <pc:sldMk cId="926099801" sldId="266"/>
        </pc:sldMkLst>
        <pc:picChg chg="add mod">
          <ac:chgData name="Sarah Gothard" userId="0e53f415fda5f162" providerId="LiveId" clId="{3A9CFE2A-DB64-4587-9A92-7B03F1D7F509}" dt="2020-11-06T14:21:22.035" v="32" actId="1076"/>
          <ac:picMkLst>
            <pc:docMk/>
            <pc:sldMk cId="926099801" sldId="266"/>
            <ac:picMk id="3" creationId="{DE5F0546-C6C5-412A-B9CF-6AEAAB0E36CE}"/>
          </ac:picMkLst>
        </pc:picChg>
      </pc:sldChg>
      <pc:sldChg chg="addSp modSp add mod">
        <pc:chgData name="Sarah Gothard" userId="0e53f415fda5f162" providerId="LiveId" clId="{3A9CFE2A-DB64-4587-9A92-7B03F1D7F509}" dt="2020-11-06T14:22:09.843" v="35" actId="1076"/>
        <pc:sldMkLst>
          <pc:docMk/>
          <pc:sldMk cId="3035273546" sldId="267"/>
        </pc:sldMkLst>
        <pc:picChg chg="add mod">
          <ac:chgData name="Sarah Gothard" userId="0e53f415fda5f162" providerId="LiveId" clId="{3A9CFE2A-DB64-4587-9A92-7B03F1D7F509}" dt="2020-11-06T14:22:09.843" v="35" actId="1076"/>
          <ac:picMkLst>
            <pc:docMk/>
            <pc:sldMk cId="3035273546" sldId="267"/>
            <ac:picMk id="3" creationId="{5410A572-04B9-4C62-8090-B69108225D6E}"/>
          </ac:picMkLst>
        </pc:picChg>
      </pc:sldChg>
      <pc:sldChg chg="addSp modSp add mod">
        <pc:chgData name="Sarah Gothard" userId="0e53f415fda5f162" providerId="LiveId" clId="{3A9CFE2A-DB64-4587-9A92-7B03F1D7F509}" dt="2020-11-06T14:22:29.563" v="38" actId="1076"/>
        <pc:sldMkLst>
          <pc:docMk/>
          <pc:sldMk cId="1054715664" sldId="268"/>
        </pc:sldMkLst>
        <pc:picChg chg="add mod">
          <ac:chgData name="Sarah Gothard" userId="0e53f415fda5f162" providerId="LiveId" clId="{3A9CFE2A-DB64-4587-9A92-7B03F1D7F509}" dt="2020-11-06T14:22:29.563" v="38" actId="1076"/>
          <ac:picMkLst>
            <pc:docMk/>
            <pc:sldMk cId="1054715664" sldId="268"/>
            <ac:picMk id="3" creationId="{84B3574B-EE51-4519-9828-BA3AB25516C7}"/>
          </ac:picMkLst>
        </pc:picChg>
      </pc:sldChg>
      <pc:sldChg chg="addSp modSp add mod">
        <pc:chgData name="Sarah Gothard" userId="0e53f415fda5f162" providerId="LiveId" clId="{3A9CFE2A-DB64-4587-9A92-7B03F1D7F509}" dt="2020-11-06T14:22:42.025" v="41" actId="1076"/>
        <pc:sldMkLst>
          <pc:docMk/>
          <pc:sldMk cId="77357887" sldId="269"/>
        </pc:sldMkLst>
        <pc:picChg chg="add mod">
          <ac:chgData name="Sarah Gothard" userId="0e53f415fda5f162" providerId="LiveId" clId="{3A9CFE2A-DB64-4587-9A92-7B03F1D7F509}" dt="2020-11-06T14:22:42.025" v="41" actId="1076"/>
          <ac:picMkLst>
            <pc:docMk/>
            <pc:sldMk cId="77357887" sldId="269"/>
            <ac:picMk id="3" creationId="{0986E07B-9F5F-4257-800C-817A85867A1C}"/>
          </ac:picMkLst>
        </pc:picChg>
      </pc:sldChg>
      <pc:sldChg chg="addSp modSp add del mod">
        <pc:chgData name="Sarah Gothard" userId="0e53f415fda5f162" providerId="LiveId" clId="{3A9CFE2A-DB64-4587-9A92-7B03F1D7F509}" dt="2020-11-06T14:24:45.061" v="60" actId="47"/>
        <pc:sldMkLst>
          <pc:docMk/>
          <pc:sldMk cId="2684085251" sldId="270"/>
        </pc:sldMkLst>
        <pc:picChg chg="add mod">
          <ac:chgData name="Sarah Gothard" userId="0e53f415fda5f162" providerId="LiveId" clId="{3A9CFE2A-DB64-4587-9A92-7B03F1D7F509}" dt="2020-11-06T14:23:34.311" v="46" actId="1076"/>
          <ac:picMkLst>
            <pc:docMk/>
            <pc:sldMk cId="2684085251" sldId="270"/>
            <ac:picMk id="3" creationId="{2C4E5CEB-C22D-4198-9025-B3727F21D7F1}"/>
          </ac:picMkLst>
        </pc:picChg>
      </pc:sldChg>
      <pc:sldChg chg="addSp modSp add del mod">
        <pc:chgData name="Sarah Gothard" userId="0e53f415fda5f162" providerId="LiveId" clId="{3A9CFE2A-DB64-4587-9A92-7B03F1D7F509}" dt="2020-11-06T14:24:45.061" v="60" actId="47"/>
        <pc:sldMkLst>
          <pc:docMk/>
          <pc:sldMk cId="3792146641" sldId="271"/>
        </pc:sldMkLst>
        <pc:picChg chg="add mod">
          <ac:chgData name="Sarah Gothard" userId="0e53f415fda5f162" providerId="LiveId" clId="{3A9CFE2A-DB64-4587-9A92-7B03F1D7F509}" dt="2020-11-06T14:24:00.026" v="51" actId="1076"/>
          <ac:picMkLst>
            <pc:docMk/>
            <pc:sldMk cId="3792146641" sldId="271"/>
            <ac:picMk id="3" creationId="{38D57DD0-9C4E-4692-B5C0-8FC2F2D44041}"/>
          </ac:picMkLst>
        </pc:picChg>
      </pc:sldChg>
      <pc:sldChg chg="addSp modSp add mod">
        <pc:chgData name="Sarah Gothard" userId="0e53f415fda5f162" providerId="LiveId" clId="{3A9CFE2A-DB64-4587-9A92-7B03F1D7F509}" dt="2020-11-06T14:24:16.689" v="54" actId="1076"/>
        <pc:sldMkLst>
          <pc:docMk/>
          <pc:sldMk cId="2746556603" sldId="272"/>
        </pc:sldMkLst>
        <pc:picChg chg="add mod">
          <ac:chgData name="Sarah Gothard" userId="0e53f415fda5f162" providerId="LiveId" clId="{3A9CFE2A-DB64-4587-9A92-7B03F1D7F509}" dt="2020-11-06T14:24:16.689" v="54" actId="1076"/>
          <ac:picMkLst>
            <pc:docMk/>
            <pc:sldMk cId="2746556603" sldId="272"/>
            <ac:picMk id="3" creationId="{2BC3847B-C571-4414-8ACD-30DF4341F3FA}"/>
          </ac:picMkLst>
        </pc:picChg>
      </pc:sldChg>
      <pc:sldChg chg="addSp modSp add mod ord">
        <pc:chgData name="Sarah Gothard" userId="0e53f415fda5f162" providerId="LiveId" clId="{3A9CFE2A-DB64-4587-9A92-7B03F1D7F509}" dt="2020-11-06T14:25:25.571" v="67" actId="1076"/>
        <pc:sldMkLst>
          <pc:docMk/>
          <pc:sldMk cId="1375143682" sldId="273"/>
        </pc:sldMkLst>
        <pc:picChg chg="add mod">
          <ac:chgData name="Sarah Gothard" userId="0e53f415fda5f162" providerId="LiveId" clId="{3A9CFE2A-DB64-4587-9A92-7B03F1D7F509}" dt="2020-11-06T14:25:25.571" v="67" actId="1076"/>
          <ac:picMkLst>
            <pc:docMk/>
            <pc:sldMk cId="1375143682" sldId="273"/>
            <ac:picMk id="3" creationId="{16EDDD5F-8A32-46AD-95ED-B033B0B63363}"/>
          </ac:picMkLst>
        </pc:picChg>
      </pc:sldChg>
      <pc:sldChg chg="addSp modSp add mod ord">
        <pc:chgData name="Sarah Gothard" userId="0e53f415fda5f162" providerId="LiveId" clId="{3A9CFE2A-DB64-4587-9A92-7B03F1D7F509}" dt="2020-11-06T14:25:40.506" v="70" actId="1076"/>
        <pc:sldMkLst>
          <pc:docMk/>
          <pc:sldMk cId="2153570161" sldId="274"/>
        </pc:sldMkLst>
        <pc:picChg chg="add mod">
          <ac:chgData name="Sarah Gothard" userId="0e53f415fda5f162" providerId="LiveId" clId="{3A9CFE2A-DB64-4587-9A92-7B03F1D7F509}" dt="2020-11-06T14:25:40.506" v="70" actId="1076"/>
          <ac:picMkLst>
            <pc:docMk/>
            <pc:sldMk cId="2153570161" sldId="274"/>
            <ac:picMk id="3" creationId="{C21492C5-4400-4C41-AC1F-EA8C8EA9EAB1}"/>
          </ac:picMkLst>
        </pc:picChg>
      </pc:sldChg>
      <pc:sldChg chg="addSp modSp add mod">
        <pc:chgData name="Sarah Gothard" userId="0e53f415fda5f162" providerId="LiveId" clId="{3A9CFE2A-DB64-4587-9A92-7B03F1D7F509}" dt="2020-11-06T14:27:42.421" v="76" actId="1076"/>
        <pc:sldMkLst>
          <pc:docMk/>
          <pc:sldMk cId="2902244497" sldId="275"/>
        </pc:sldMkLst>
        <pc:picChg chg="add mod">
          <ac:chgData name="Sarah Gothard" userId="0e53f415fda5f162" providerId="LiveId" clId="{3A9CFE2A-DB64-4587-9A92-7B03F1D7F509}" dt="2020-11-06T14:27:42.421" v="76" actId="1076"/>
          <ac:picMkLst>
            <pc:docMk/>
            <pc:sldMk cId="2902244497" sldId="275"/>
            <ac:picMk id="3" creationId="{C4062B8B-9785-4CFB-9191-7484C04C4C36}"/>
          </ac:picMkLst>
        </pc:picChg>
      </pc:sldChg>
      <pc:sldChg chg="addSp modSp add mod">
        <pc:chgData name="Sarah Gothard" userId="0e53f415fda5f162" providerId="LiveId" clId="{3A9CFE2A-DB64-4587-9A92-7B03F1D7F509}" dt="2020-11-06T14:27:58.535" v="79" actId="1076"/>
        <pc:sldMkLst>
          <pc:docMk/>
          <pc:sldMk cId="3014834555" sldId="276"/>
        </pc:sldMkLst>
        <pc:picChg chg="add mod">
          <ac:chgData name="Sarah Gothard" userId="0e53f415fda5f162" providerId="LiveId" clId="{3A9CFE2A-DB64-4587-9A92-7B03F1D7F509}" dt="2020-11-06T14:27:58.535" v="79" actId="1076"/>
          <ac:picMkLst>
            <pc:docMk/>
            <pc:sldMk cId="3014834555" sldId="276"/>
            <ac:picMk id="3" creationId="{D40287DF-10FA-4968-87D6-C00188F44D25}"/>
          </ac:picMkLst>
        </pc:picChg>
      </pc:sldChg>
      <pc:sldChg chg="add del">
        <pc:chgData name="Sarah Gothard" userId="0e53f415fda5f162" providerId="LiveId" clId="{3A9CFE2A-DB64-4587-9A92-7B03F1D7F509}" dt="2020-11-06T14:25:58.870" v="72" actId="47"/>
        <pc:sldMkLst>
          <pc:docMk/>
          <pc:sldMk cId="747341891" sldId="277"/>
        </pc:sldMkLst>
      </pc:sldChg>
      <pc:sldChg chg="add">
        <pc:chgData name="Sarah Gothard" userId="0e53f415fda5f162" providerId="LiveId" clId="{3A9CFE2A-DB64-4587-9A92-7B03F1D7F509}" dt="2020-11-06T14:26:01.822" v="73"/>
        <pc:sldMkLst>
          <pc:docMk/>
          <pc:sldMk cId="3984624346" sldId="277"/>
        </pc:sldMkLst>
      </pc:sldChg>
      <pc:sldChg chg="add del">
        <pc:chgData name="Sarah Gothard" userId="0e53f415fda5f162" providerId="LiveId" clId="{3A9CFE2A-DB64-4587-9A92-7B03F1D7F509}" dt="2020-11-06T14:25:57.203" v="71" actId="47"/>
        <pc:sldMkLst>
          <pc:docMk/>
          <pc:sldMk cId="3637007460" sldId="2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8985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0B34BBA-3E7C-4A83-B44A-7C1DDABA9FE7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48BF92-AAFC-4742-952F-6F0C765C1BC0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05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9D4511-3217-4571-831F-AD03EB4FA224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7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868D6F-6267-4875-98E2-ECEC30F34AA4}" type="datetime1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AA1529-44FA-4A0A-8AE4-807182BBAC78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087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653FCC-E41B-4DF3-B2F3-452BBC02EE70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4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8FCD2-7CBE-4224-9A3C-EF05BE4E6D80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00C403-BC02-40B5-92C7-998FB7C52A99}" type="datetime1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2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476BCD-305A-41B4-ADEB-5E27A3854CF7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6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CD6076-0DCE-4984-AB41-44DB438CC5B4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A3F783-9220-47BC-B2A2-22D5C3A29B9A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8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2002 by Bible Revival Ministries,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1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  <p:sldLayoutId id="2147484356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© 1999 Bible Revival Ministries. Transferred to Ben Everson Music, © 2014. All Rights Reserved. Used by permission.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CE4718-8193-4E56-B92C-D442083387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957" y="2368394"/>
            <a:ext cx="11299841" cy="212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59035-165F-6B37-0C0B-B941B3C9B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996B1-2B8F-B22B-4830-05A31BCC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BC3847B-C571-4414-8ACD-30DF4341F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21795"/>
            <a:ext cx="12192000" cy="362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0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48938-7918-078E-CF52-B2DF8C90E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6683C4-1B36-BA06-5240-D543A9038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C4062B8B-9785-4CFB-9191-7484C04C4C3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8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BBBC9-CD92-28AB-E65E-FEE41265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D4995-1643-FC24-B8AD-E8A872B62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D40287DF-10FA-4968-87D6-C00188F44D2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5368"/>
            <a:ext cx="12192000" cy="625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5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B732C-B536-DB9E-63C1-EE6992A94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E6AC6-2FD7-37D1-B451-75A3521DF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BC3847B-C571-4414-8ACD-30DF4341F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21795"/>
            <a:ext cx="12192000" cy="362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7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3186594-8CD7-41EB-9D06-BF02B29E63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C5004-1610-EEA1-4878-738D4798C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8FA-6831-8812-87A8-EBA408E46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CD7789-A448-4DAD-ACA8-24A3C9677C1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75254"/>
            <a:ext cx="12192000" cy="631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15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49294-5800-9B11-D603-2F6F027DB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85115-20BE-6872-F4A0-8DD16EF7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A29899-3F39-85E9-0A63-F94561FAFD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94930"/>
            <a:ext cx="12192000" cy="347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89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760E8-2654-D81F-70C3-49BF62175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8196F6-48E1-82DD-56AD-3C2A4CF4E9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4D4B91-DCCF-E9FA-5986-F6BA8EB72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8353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30E22-3DA8-DADD-25D8-B20220452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714F4-97B6-8D56-7A26-A65DC444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84B3574B-EE51-4519-9828-BA3AB25516C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7817"/>
            <a:ext cx="12192000" cy="647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79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371CA-19D3-CE93-8219-68C4729BF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0490F0-EE2C-5505-5D2A-7EC96828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986E07B-9F5F-4257-800C-817A85867A1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26097"/>
            <a:ext cx="12192000" cy="361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76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F07E2-842B-DE28-BAD8-22EFA381B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F7780-BDC4-F457-ADA3-0CAD0B61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6EDDD5F-8A32-46AD-95ED-B033B0B633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6615" y="0"/>
            <a:ext cx="12078770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9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CA559-EB52-3F27-D849-63D9179F6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CECD41-5428-8A20-DA8D-A311B081A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Copyright 2002 by Bible Revival Ministries, Inc. All rights reserved.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C21492C5-4400-4C41-AC1F-EA8C8EA9EAB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7932"/>
            <a:ext cx="12192000" cy="641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38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234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2019-10-03T14:51:38Z</dcterms:created>
  <dcterms:modified xsi:type="dcterms:W3CDTF">2025-07-23T18:05:17Z</dcterms:modified>
</cp:coreProperties>
</file>