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  <p:sldMasterId id="2147483750" r:id="rId2"/>
  </p:sldMasterIdLst>
  <p:notesMasterIdLst>
    <p:notesMasterId r:id="rId16"/>
  </p:notesMasterIdLst>
  <p:handoutMasterIdLst>
    <p:handoutMasterId r:id="rId17"/>
  </p:handoutMasterIdLst>
  <p:sldIdLst>
    <p:sldId id="33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4FD788-7A16-4762-B350-3A4C41F26C99}" v="4" dt="2019-09-28T19:39:11.717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713" autoAdjust="0"/>
  </p:normalViewPr>
  <p:slideViewPr>
    <p:cSldViewPr snapToGrid="0" showGuides="1">
      <p:cViewPr varScale="1">
        <p:scale>
          <a:sx n="41" d="100"/>
          <a:sy n="41" d="100"/>
        </p:scale>
        <p:origin x="78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E4FD788-7A16-4762-B350-3A4C41F26C99}"/>
    <pc:docChg chg="undo custSel mod modSld">
      <pc:chgData name="Sarah Gothard" userId="0e53f415fda5f162" providerId="LiveId" clId="{4E4FD788-7A16-4762-B350-3A4C41F26C99}" dt="2019-09-28T19:39:48.019" v="48" actId="26606"/>
      <pc:docMkLst>
        <pc:docMk/>
      </pc:docMkLst>
      <pc:sldChg chg="addSp modSp mod setBg">
        <pc:chgData name="Sarah Gothard" userId="0e53f415fda5f162" providerId="LiveId" clId="{4E4FD788-7A16-4762-B350-3A4C41F26C99}" dt="2019-09-28T19:36:25.772" v="0" actId="26606"/>
        <pc:sldMkLst>
          <pc:docMk/>
          <pc:sldMk cId="4121362162" sldId="256"/>
        </pc:sldMkLst>
        <pc:spChg chg="mod ord">
          <ac:chgData name="Sarah Gothard" userId="0e53f415fda5f162" providerId="LiveId" clId="{4E4FD788-7A16-4762-B350-3A4C41F26C99}" dt="2019-09-28T19:36:25.772" v="0" actId="26606"/>
          <ac:spMkLst>
            <pc:docMk/>
            <pc:sldMk cId="4121362162" sldId="256"/>
            <ac:spMk id="4" creationId="{C556599E-A138-4551-850F-151D2A672634}"/>
          </ac:spMkLst>
        </pc:spChg>
        <pc:spChg chg="add">
          <ac:chgData name="Sarah Gothard" userId="0e53f415fda5f162" providerId="LiveId" clId="{4E4FD788-7A16-4762-B350-3A4C41F26C99}" dt="2019-09-28T19:36:25.772" v="0" actId="26606"/>
          <ac:spMkLst>
            <pc:docMk/>
            <pc:sldMk cId="4121362162" sldId="256"/>
            <ac:spMk id="52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6:25.772" v="0" actId="26606"/>
          <ac:spMkLst>
            <pc:docMk/>
            <pc:sldMk cId="4121362162" sldId="256"/>
            <ac:spMk id="54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6:25.772" v="0" actId="26606"/>
          <ac:grpSpMkLst>
            <pc:docMk/>
            <pc:sldMk cId="4121362162" sldId="256"/>
            <ac:grpSpMk id="11" creationId="{366C3164-AA9F-47E3-913A-4F002BC00F6E}"/>
          </ac:grpSpMkLst>
        </pc:grpChg>
        <pc:picChg chg="mod">
          <ac:chgData name="Sarah Gothard" userId="0e53f415fda5f162" providerId="LiveId" clId="{4E4FD788-7A16-4762-B350-3A4C41F26C99}" dt="2019-09-28T19:36:25.772" v="0" actId="26606"/>
          <ac:picMkLst>
            <pc:docMk/>
            <pc:sldMk cId="4121362162" sldId="256"/>
            <ac:picMk id="2" creationId="{F48F84D9-9BFC-4B8F-853C-06521946617C}"/>
          </ac:picMkLst>
        </pc:picChg>
        <pc:picChg chg="add">
          <ac:chgData name="Sarah Gothard" userId="0e53f415fda5f162" providerId="LiveId" clId="{4E4FD788-7A16-4762-B350-3A4C41F26C99}" dt="2019-09-28T19:36:25.772" v="0" actId="26606"/>
          <ac:picMkLst>
            <pc:docMk/>
            <pc:sldMk cId="4121362162" sldId="256"/>
            <ac:picMk id="9" creationId="{EA8ADA9F-99E3-4964-8962-1118D1439FBA}"/>
          </ac:picMkLst>
        </pc:picChg>
      </pc:sldChg>
      <pc:sldChg chg="addSp modSp mod setBg">
        <pc:chgData name="Sarah Gothard" userId="0e53f415fda5f162" providerId="LiveId" clId="{4E4FD788-7A16-4762-B350-3A4C41F26C99}" dt="2019-09-28T19:36:29.113" v="1" actId="26606"/>
        <pc:sldMkLst>
          <pc:docMk/>
          <pc:sldMk cId="4110788430" sldId="257"/>
        </pc:sldMkLst>
        <pc:spChg chg="mod ord">
          <ac:chgData name="Sarah Gothard" userId="0e53f415fda5f162" providerId="LiveId" clId="{4E4FD788-7A16-4762-B350-3A4C41F26C99}" dt="2019-09-28T19:36:29.113" v="1" actId="26606"/>
          <ac:spMkLst>
            <pc:docMk/>
            <pc:sldMk cId="4110788430" sldId="257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6:29.113" v="1" actId="26606"/>
          <ac:spMkLst>
            <pc:docMk/>
            <pc:sldMk cId="4110788430" sldId="257"/>
            <ac:spMk id="51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6:29.113" v="1" actId="26606"/>
          <ac:spMkLst>
            <pc:docMk/>
            <pc:sldMk cId="4110788430" sldId="257"/>
            <ac:spMk id="53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6:29.113" v="1" actId="26606"/>
          <ac:grpSpMkLst>
            <pc:docMk/>
            <pc:sldMk cId="4110788430" sldId="257"/>
            <ac:grpSpMk id="10" creationId="{366C3164-AA9F-47E3-913A-4F002BC00F6E}"/>
          </ac:grpSpMkLst>
        </pc:grpChg>
        <pc:picChg chg="mod">
          <ac:chgData name="Sarah Gothard" userId="0e53f415fda5f162" providerId="LiveId" clId="{4E4FD788-7A16-4762-B350-3A4C41F26C99}" dt="2019-09-28T19:36:29.113" v="1" actId="26606"/>
          <ac:picMkLst>
            <pc:docMk/>
            <pc:sldMk cId="4110788430" sldId="257"/>
            <ac:picMk id="3" creationId="{E87DFF47-8B78-4423-9C37-24BCC3882456}"/>
          </ac:picMkLst>
        </pc:picChg>
        <pc:picChg chg="add">
          <ac:chgData name="Sarah Gothard" userId="0e53f415fda5f162" providerId="LiveId" clId="{4E4FD788-7A16-4762-B350-3A4C41F26C99}" dt="2019-09-28T19:36:29.113" v="1" actId="26606"/>
          <ac:picMkLst>
            <pc:docMk/>
            <pc:sldMk cId="4110788430" sldId="257"/>
            <ac:picMk id="8" creationId="{EA8ADA9F-99E3-4964-8962-1118D1439FBA}"/>
          </ac:picMkLst>
        </pc:picChg>
      </pc:sldChg>
      <pc:sldChg chg="addSp modSp mod setBg">
        <pc:chgData name="Sarah Gothard" userId="0e53f415fda5f162" providerId="LiveId" clId="{4E4FD788-7A16-4762-B350-3A4C41F26C99}" dt="2019-09-28T19:36:33.462" v="2" actId="26606"/>
        <pc:sldMkLst>
          <pc:docMk/>
          <pc:sldMk cId="1427206656" sldId="258"/>
        </pc:sldMkLst>
        <pc:spChg chg="mod ord">
          <ac:chgData name="Sarah Gothard" userId="0e53f415fda5f162" providerId="LiveId" clId="{4E4FD788-7A16-4762-B350-3A4C41F26C99}" dt="2019-09-28T19:36:33.462" v="2" actId="26606"/>
          <ac:spMkLst>
            <pc:docMk/>
            <pc:sldMk cId="1427206656" sldId="258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6:33.462" v="2" actId="26606"/>
          <ac:spMkLst>
            <pc:docMk/>
            <pc:sldMk cId="1427206656" sldId="258"/>
            <ac:spMk id="51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6:33.462" v="2" actId="26606"/>
          <ac:spMkLst>
            <pc:docMk/>
            <pc:sldMk cId="1427206656" sldId="258"/>
            <ac:spMk id="53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6:33.462" v="2" actId="26606"/>
          <ac:grpSpMkLst>
            <pc:docMk/>
            <pc:sldMk cId="1427206656" sldId="258"/>
            <ac:grpSpMk id="10" creationId="{366C3164-AA9F-47E3-913A-4F002BC00F6E}"/>
          </ac:grpSpMkLst>
        </pc:grpChg>
        <pc:picChg chg="mod">
          <ac:chgData name="Sarah Gothard" userId="0e53f415fda5f162" providerId="LiveId" clId="{4E4FD788-7A16-4762-B350-3A4C41F26C99}" dt="2019-09-28T19:36:33.462" v="2" actId="26606"/>
          <ac:picMkLst>
            <pc:docMk/>
            <pc:sldMk cId="1427206656" sldId="258"/>
            <ac:picMk id="3" creationId="{A80A214C-EF74-46B1-9CBC-EB3522A83A98}"/>
          </ac:picMkLst>
        </pc:picChg>
        <pc:picChg chg="add">
          <ac:chgData name="Sarah Gothard" userId="0e53f415fda5f162" providerId="LiveId" clId="{4E4FD788-7A16-4762-B350-3A4C41F26C99}" dt="2019-09-28T19:36:33.462" v="2" actId="26606"/>
          <ac:picMkLst>
            <pc:docMk/>
            <pc:sldMk cId="1427206656" sldId="258"/>
            <ac:picMk id="8" creationId="{EA8ADA9F-99E3-4964-8962-1118D1439FBA}"/>
          </ac:picMkLst>
        </pc:picChg>
      </pc:sldChg>
      <pc:sldChg chg="addSp modSp mod setBg">
        <pc:chgData name="Sarah Gothard" userId="0e53f415fda5f162" providerId="LiveId" clId="{4E4FD788-7A16-4762-B350-3A4C41F26C99}" dt="2019-09-28T19:36:39.145" v="3" actId="26606"/>
        <pc:sldMkLst>
          <pc:docMk/>
          <pc:sldMk cId="74362720" sldId="259"/>
        </pc:sldMkLst>
        <pc:spChg chg="mod ord">
          <ac:chgData name="Sarah Gothard" userId="0e53f415fda5f162" providerId="LiveId" clId="{4E4FD788-7A16-4762-B350-3A4C41F26C99}" dt="2019-09-28T19:36:39.145" v="3" actId="26606"/>
          <ac:spMkLst>
            <pc:docMk/>
            <pc:sldMk cId="74362720" sldId="259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6:39.145" v="3" actId="26606"/>
          <ac:spMkLst>
            <pc:docMk/>
            <pc:sldMk cId="74362720" sldId="259"/>
            <ac:spMk id="51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6:39.145" v="3" actId="26606"/>
          <ac:spMkLst>
            <pc:docMk/>
            <pc:sldMk cId="74362720" sldId="259"/>
            <ac:spMk id="53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6:39.145" v="3" actId="26606"/>
          <ac:grpSpMkLst>
            <pc:docMk/>
            <pc:sldMk cId="74362720" sldId="259"/>
            <ac:grpSpMk id="10" creationId="{366C3164-AA9F-47E3-913A-4F002BC00F6E}"/>
          </ac:grpSpMkLst>
        </pc:grpChg>
        <pc:picChg chg="mod">
          <ac:chgData name="Sarah Gothard" userId="0e53f415fda5f162" providerId="LiveId" clId="{4E4FD788-7A16-4762-B350-3A4C41F26C99}" dt="2019-09-28T19:36:39.145" v="3" actId="26606"/>
          <ac:picMkLst>
            <pc:docMk/>
            <pc:sldMk cId="74362720" sldId="259"/>
            <ac:picMk id="3" creationId="{4C0A1D40-1AD0-4A17-8E1D-8B5F45B214E5}"/>
          </ac:picMkLst>
        </pc:picChg>
        <pc:picChg chg="add">
          <ac:chgData name="Sarah Gothard" userId="0e53f415fda5f162" providerId="LiveId" clId="{4E4FD788-7A16-4762-B350-3A4C41F26C99}" dt="2019-09-28T19:36:39.145" v="3" actId="26606"/>
          <ac:picMkLst>
            <pc:docMk/>
            <pc:sldMk cId="74362720" sldId="259"/>
            <ac:picMk id="8" creationId="{EA8ADA9F-99E3-4964-8962-1118D1439FBA}"/>
          </ac:picMkLst>
        </pc:picChg>
      </pc:sldChg>
      <pc:sldChg chg="addSp modSp mod setBg">
        <pc:chgData name="Sarah Gothard" userId="0e53f415fda5f162" providerId="LiveId" clId="{4E4FD788-7A16-4762-B350-3A4C41F26C99}" dt="2019-09-28T19:36:46.001" v="4" actId="26606"/>
        <pc:sldMkLst>
          <pc:docMk/>
          <pc:sldMk cId="586470488" sldId="260"/>
        </pc:sldMkLst>
        <pc:spChg chg="mod ord">
          <ac:chgData name="Sarah Gothard" userId="0e53f415fda5f162" providerId="LiveId" clId="{4E4FD788-7A16-4762-B350-3A4C41F26C99}" dt="2019-09-28T19:36:46.001" v="4" actId="26606"/>
          <ac:spMkLst>
            <pc:docMk/>
            <pc:sldMk cId="586470488" sldId="260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6:46.001" v="4" actId="26606"/>
          <ac:spMkLst>
            <pc:docMk/>
            <pc:sldMk cId="586470488" sldId="260"/>
            <ac:spMk id="51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6:46.001" v="4" actId="26606"/>
          <ac:spMkLst>
            <pc:docMk/>
            <pc:sldMk cId="586470488" sldId="260"/>
            <ac:spMk id="53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6:46.001" v="4" actId="26606"/>
          <ac:grpSpMkLst>
            <pc:docMk/>
            <pc:sldMk cId="586470488" sldId="260"/>
            <ac:grpSpMk id="10" creationId="{366C3164-AA9F-47E3-913A-4F002BC00F6E}"/>
          </ac:grpSpMkLst>
        </pc:grpChg>
        <pc:picChg chg="mod">
          <ac:chgData name="Sarah Gothard" userId="0e53f415fda5f162" providerId="LiveId" clId="{4E4FD788-7A16-4762-B350-3A4C41F26C99}" dt="2019-09-28T19:36:46.001" v="4" actId="26606"/>
          <ac:picMkLst>
            <pc:docMk/>
            <pc:sldMk cId="586470488" sldId="260"/>
            <ac:picMk id="3" creationId="{100A9242-24E8-4745-BCE3-40E414EE3E0A}"/>
          </ac:picMkLst>
        </pc:picChg>
        <pc:picChg chg="add">
          <ac:chgData name="Sarah Gothard" userId="0e53f415fda5f162" providerId="LiveId" clId="{4E4FD788-7A16-4762-B350-3A4C41F26C99}" dt="2019-09-28T19:36:46.001" v="4" actId="26606"/>
          <ac:picMkLst>
            <pc:docMk/>
            <pc:sldMk cId="586470488" sldId="260"/>
            <ac:picMk id="8" creationId="{EA8ADA9F-99E3-4964-8962-1118D1439FBA}"/>
          </ac:picMkLst>
        </pc:picChg>
      </pc:sldChg>
      <pc:sldChg chg="addSp modSp mod setBg">
        <pc:chgData name="Sarah Gothard" userId="0e53f415fda5f162" providerId="LiveId" clId="{4E4FD788-7A16-4762-B350-3A4C41F26C99}" dt="2019-09-28T19:36:51.623" v="5" actId="26606"/>
        <pc:sldMkLst>
          <pc:docMk/>
          <pc:sldMk cId="2993862273" sldId="261"/>
        </pc:sldMkLst>
        <pc:spChg chg="mod ord">
          <ac:chgData name="Sarah Gothard" userId="0e53f415fda5f162" providerId="LiveId" clId="{4E4FD788-7A16-4762-B350-3A4C41F26C99}" dt="2019-09-28T19:36:51.623" v="5" actId="26606"/>
          <ac:spMkLst>
            <pc:docMk/>
            <pc:sldMk cId="2993862273" sldId="261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6:51.623" v="5" actId="26606"/>
          <ac:spMkLst>
            <pc:docMk/>
            <pc:sldMk cId="2993862273" sldId="261"/>
            <ac:spMk id="51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6:51.623" v="5" actId="26606"/>
          <ac:spMkLst>
            <pc:docMk/>
            <pc:sldMk cId="2993862273" sldId="261"/>
            <ac:spMk id="53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6:51.623" v="5" actId="26606"/>
          <ac:grpSpMkLst>
            <pc:docMk/>
            <pc:sldMk cId="2993862273" sldId="261"/>
            <ac:grpSpMk id="10" creationId="{366C3164-AA9F-47E3-913A-4F002BC00F6E}"/>
          </ac:grpSpMkLst>
        </pc:grpChg>
        <pc:picChg chg="mod">
          <ac:chgData name="Sarah Gothard" userId="0e53f415fda5f162" providerId="LiveId" clId="{4E4FD788-7A16-4762-B350-3A4C41F26C99}" dt="2019-09-28T19:36:51.623" v="5" actId="26606"/>
          <ac:picMkLst>
            <pc:docMk/>
            <pc:sldMk cId="2993862273" sldId="261"/>
            <ac:picMk id="3" creationId="{270EC927-8024-4344-B5E7-A67F88D6113D}"/>
          </ac:picMkLst>
        </pc:picChg>
        <pc:picChg chg="add">
          <ac:chgData name="Sarah Gothard" userId="0e53f415fda5f162" providerId="LiveId" clId="{4E4FD788-7A16-4762-B350-3A4C41F26C99}" dt="2019-09-28T19:36:51.623" v="5" actId="26606"/>
          <ac:picMkLst>
            <pc:docMk/>
            <pc:sldMk cId="2993862273" sldId="261"/>
            <ac:picMk id="8" creationId="{EA8ADA9F-99E3-4964-8962-1118D1439FBA}"/>
          </ac:picMkLst>
        </pc:picChg>
      </pc:sldChg>
      <pc:sldChg chg="addSp delSp modSp mod setBg">
        <pc:chgData name="Sarah Gothard" userId="0e53f415fda5f162" providerId="LiveId" clId="{4E4FD788-7A16-4762-B350-3A4C41F26C99}" dt="2019-09-28T19:38:32.750" v="19" actId="1076"/>
        <pc:sldMkLst>
          <pc:docMk/>
          <pc:sldMk cId="775508286" sldId="262"/>
        </pc:sldMkLst>
        <pc:spChg chg="mod ord">
          <ac:chgData name="Sarah Gothard" userId="0e53f415fda5f162" providerId="LiveId" clId="{4E4FD788-7A16-4762-B350-3A4C41F26C99}" dt="2019-09-28T19:36:57.692" v="6" actId="26606"/>
          <ac:spMkLst>
            <pc:docMk/>
            <pc:sldMk cId="775508286" sldId="262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6:57.692" v="6" actId="26606"/>
          <ac:spMkLst>
            <pc:docMk/>
            <pc:sldMk cId="775508286" sldId="262"/>
            <ac:spMk id="52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6:57.692" v="6" actId="26606"/>
          <ac:spMkLst>
            <pc:docMk/>
            <pc:sldMk cId="775508286" sldId="262"/>
            <ac:spMk id="54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6:57.692" v="6" actId="26606"/>
          <ac:grpSpMkLst>
            <pc:docMk/>
            <pc:sldMk cId="775508286" sldId="262"/>
            <ac:grpSpMk id="11" creationId="{366C3164-AA9F-47E3-913A-4F002BC00F6E}"/>
          </ac:grpSpMkLst>
        </pc:grpChg>
        <pc:picChg chg="add del">
          <ac:chgData name="Sarah Gothard" userId="0e53f415fda5f162" providerId="LiveId" clId="{4E4FD788-7A16-4762-B350-3A4C41F26C99}" dt="2019-09-28T19:38:00.164" v="12"/>
          <ac:picMkLst>
            <pc:docMk/>
            <pc:sldMk cId="775508286" sldId="262"/>
            <ac:picMk id="3" creationId="{9064DD8B-F249-4E6D-8C82-A849CD60620F}"/>
          </ac:picMkLst>
        </pc:picChg>
        <pc:picChg chg="add del mod">
          <ac:chgData name="Sarah Gothard" userId="0e53f415fda5f162" providerId="LiveId" clId="{4E4FD788-7A16-4762-B350-3A4C41F26C99}" dt="2019-09-28T19:38:29.774" v="18" actId="478"/>
          <ac:picMkLst>
            <pc:docMk/>
            <pc:sldMk cId="775508286" sldId="262"/>
            <ac:picMk id="4" creationId="{EE4DB166-2BBA-4698-8D9A-E422788BB312}"/>
          </ac:picMkLst>
        </pc:picChg>
        <pc:picChg chg="add mod">
          <ac:chgData name="Sarah Gothard" userId="0e53f415fda5f162" providerId="LiveId" clId="{4E4FD788-7A16-4762-B350-3A4C41F26C99}" dt="2019-09-28T19:38:32.750" v="19" actId="1076"/>
          <ac:picMkLst>
            <pc:docMk/>
            <pc:sldMk cId="775508286" sldId="262"/>
            <ac:picMk id="5" creationId="{4A9F677A-635C-42FA-B588-B920FC9594BB}"/>
          </ac:picMkLst>
        </pc:picChg>
        <pc:picChg chg="add">
          <ac:chgData name="Sarah Gothard" userId="0e53f415fda5f162" providerId="LiveId" clId="{4E4FD788-7A16-4762-B350-3A4C41F26C99}" dt="2019-09-28T19:36:57.692" v="6" actId="26606"/>
          <ac:picMkLst>
            <pc:docMk/>
            <pc:sldMk cId="775508286" sldId="262"/>
            <ac:picMk id="9" creationId="{EA8ADA9F-99E3-4964-8962-1118D1439FBA}"/>
          </ac:picMkLst>
        </pc:picChg>
      </pc:sldChg>
      <pc:sldChg chg="addSp modSp mod setBg">
        <pc:chgData name="Sarah Gothard" userId="0e53f415fda5f162" providerId="LiveId" clId="{4E4FD788-7A16-4762-B350-3A4C41F26C99}" dt="2019-09-28T19:37:03.357" v="7" actId="26606"/>
        <pc:sldMkLst>
          <pc:docMk/>
          <pc:sldMk cId="1179670997" sldId="263"/>
        </pc:sldMkLst>
        <pc:spChg chg="mod ord">
          <ac:chgData name="Sarah Gothard" userId="0e53f415fda5f162" providerId="LiveId" clId="{4E4FD788-7A16-4762-B350-3A4C41F26C99}" dt="2019-09-28T19:37:03.357" v="7" actId="26606"/>
          <ac:spMkLst>
            <pc:docMk/>
            <pc:sldMk cId="1179670997" sldId="263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7:03.357" v="7" actId="26606"/>
          <ac:spMkLst>
            <pc:docMk/>
            <pc:sldMk cId="1179670997" sldId="263"/>
            <ac:spMk id="53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7:03.357" v="7" actId="26606"/>
          <ac:spMkLst>
            <pc:docMk/>
            <pc:sldMk cId="1179670997" sldId="263"/>
            <ac:spMk id="55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7:03.357" v="7" actId="26606"/>
          <ac:grpSpMkLst>
            <pc:docMk/>
            <pc:sldMk cId="1179670997" sldId="263"/>
            <ac:grpSpMk id="12" creationId="{366C3164-AA9F-47E3-913A-4F002BC00F6E}"/>
          </ac:grpSpMkLst>
        </pc:grpChg>
        <pc:picChg chg="mod">
          <ac:chgData name="Sarah Gothard" userId="0e53f415fda5f162" providerId="LiveId" clId="{4E4FD788-7A16-4762-B350-3A4C41F26C99}" dt="2019-09-28T19:37:03.357" v="7" actId="26606"/>
          <ac:picMkLst>
            <pc:docMk/>
            <pc:sldMk cId="1179670997" sldId="263"/>
            <ac:picMk id="5" creationId="{0E4A3C97-D9D6-4F81-AF09-CD5A64ADFB7A}"/>
          </ac:picMkLst>
        </pc:picChg>
        <pc:picChg chg="add">
          <ac:chgData name="Sarah Gothard" userId="0e53f415fda5f162" providerId="LiveId" clId="{4E4FD788-7A16-4762-B350-3A4C41F26C99}" dt="2019-09-28T19:37:03.357" v="7" actId="26606"/>
          <ac:picMkLst>
            <pc:docMk/>
            <pc:sldMk cId="1179670997" sldId="263"/>
            <ac:picMk id="10" creationId="{EA8ADA9F-99E3-4964-8962-1118D1439FBA}"/>
          </ac:picMkLst>
        </pc:picChg>
      </pc:sldChg>
      <pc:sldChg chg="addSp modSp mod setBg">
        <pc:chgData name="Sarah Gothard" userId="0e53f415fda5f162" providerId="LiveId" clId="{4E4FD788-7A16-4762-B350-3A4C41F26C99}" dt="2019-09-28T19:37:07.686" v="8" actId="26606"/>
        <pc:sldMkLst>
          <pc:docMk/>
          <pc:sldMk cId="2738199688" sldId="264"/>
        </pc:sldMkLst>
        <pc:spChg chg="mod ord">
          <ac:chgData name="Sarah Gothard" userId="0e53f415fda5f162" providerId="LiveId" clId="{4E4FD788-7A16-4762-B350-3A4C41F26C99}" dt="2019-09-28T19:37:07.686" v="8" actId="26606"/>
          <ac:spMkLst>
            <pc:docMk/>
            <pc:sldMk cId="2738199688" sldId="264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7:07.686" v="8" actId="26606"/>
          <ac:spMkLst>
            <pc:docMk/>
            <pc:sldMk cId="2738199688" sldId="264"/>
            <ac:spMk id="51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7:07.686" v="8" actId="26606"/>
          <ac:spMkLst>
            <pc:docMk/>
            <pc:sldMk cId="2738199688" sldId="264"/>
            <ac:spMk id="53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7:07.686" v="8" actId="26606"/>
          <ac:grpSpMkLst>
            <pc:docMk/>
            <pc:sldMk cId="2738199688" sldId="264"/>
            <ac:grpSpMk id="10" creationId="{366C3164-AA9F-47E3-913A-4F002BC00F6E}"/>
          </ac:grpSpMkLst>
        </pc:grpChg>
        <pc:picChg chg="mod">
          <ac:chgData name="Sarah Gothard" userId="0e53f415fda5f162" providerId="LiveId" clId="{4E4FD788-7A16-4762-B350-3A4C41F26C99}" dt="2019-09-28T19:37:07.686" v="8" actId="26606"/>
          <ac:picMkLst>
            <pc:docMk/>
            <pc:sldMk cId="2738199688" sldId="264"/>
            <ac:picMk id="3" creationId="{473D62F5-71FD-4CDA-AFCC-90B29A297BF0}"/>
          </ac:picMkLst>
        </pc:picChg>
        <pc:picChg chg="add">
          <ac:chgData name="Sarah Gothard" userId="0e53f415fda5f162" providerId="LiveId" clId="{4E4FD788-7A16-4762-B350-3A4C41F26C99}" dt="2019-09-28T19:37:07.686" v="8" actId="26606"/>
          <ac:picMkLst>
            <pc:docMk/>
            <pc:sldMk cId="2738199688" sldId="264"/>
            <ac:picMk id="8" creationId="{EA8ADA9F-99E3-4964-8962-1118D1439FBA}"/>
          </ac:picMkLst>
        </pc:picChg>
      </pc:sldChg>
      <pc:sldChg chg="addSp delSp modSp mod setBg">
        <pc:chgData name="Sarah Gothard" userId="0e53f415fda5f162" providerId="LiveId" clId="{4E4FD788-7A16-4762-B350-3A4C41F26C99}" dt="2019-09-28T19:39:26.718" v="45" actId="1035"/>
        <pc:sldMkLst>
          <pc:docMk/>
          <pc:sldMk cId="1873442167" sldId="265"/>
        </pc:sldMkLst>
        <pc:spChg chg="mod ord">
          <ac:chgData name="Sarah Gothard" userId="0e53f415fda5f162" providerId="LiveId" clId="{4E4FD788-7A16-4762-B350-3A4C41F26C99}" dt="2019-09-28T19:37:10.261" v="9" actId="26606"/>
          <ac:spMkLst>
            <pc:docMk/>
            <pc:sldMk cId="1873442167" sldId="265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7:10.261" v="9" actId="26606"/>
          <ac:spMkLst>
            <pc:docMk/>
            <pc:sldMk cId="1873442167" sldId="265"/>
            <ac:spMk id="51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7:10.261" v="9" actId="26606"/>
          <ac:spMkLst>
            <pc:docMk/>
            <pc:sldMk cId="1873442167" sldId="265"/>
            <ac:spMk id="53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7:10.261" v="9" actId="26606"/>
          <ac:grpSpMkLst>
            <pc:docMk/>
            <pc:sldMk cId="1873442167" sldId="265"/>
            <ac:grpSpMk id="10" creationId="{366C3164-AA9F-47E3-913A-4F002BC00F6E}"/>
          </ac:grpSpMkLst>
        </pc:grpChg>
        <pc:picChg chg="del mod">
          <ac:chgData name="Sarah Gothard" userId="0e53f415fda5f162" providerId="LiveId" clId="{4E4FD788-7A16-4762-B350-3A4C41F26C99}" dt="2019-09-28T19:39:22.222" v="24" actId="478"/>
          <ac:picMkLst>
            <pc:docMk/>
            <pc:sldMk cId="1873442167" sldId="265"/>
            <ac:picMk id="3" creationId="{CD31FD85-3197-432F-B3DF-2ADF70B6C6E2}"/>
          </ac:picMkLst>
        </pc:picChg>
        <pc:picChg chg="add mod">
          <ac:chgData name="Sarah Gothard" userId="0e53f415fda5f162" providerId="LiveId" clId="{4E4FD788-7A16-4762-B350-3A4C41F26C99}" dt="2019-09-28T19:39:26.718" v="45" actId="1035"/>
          <ac:picMkLst>
            <pc:docMk/>
            <pc:sldMk cId="1873442167" sldId="265"/>
            <ac:picMk id="4" creationId="{DADCAA80-F6D1-4CF3-9BA5-7E01F2EDBAA3}"/>
          </ac:picMkLst>
        </pc:picChg>
        <pc:picChg chg="add">
          <ac:chgData name="Sarah Gothard" userId="0e53f415fda5f162" providerId="LiveId" clId="{4E4FD788-7A16-4762-B350-3A4C41F26C99}" dt="2019-09-28T19:37:10.261" v="9" actId="26606"/>
          <ac:picMkLst>
            <pc:docMk/>
            <pc:sldMk cId="1873442167" sldId="265"/>
            <ac:picMk id="8" creationId="{EA8ADA9F-99E3-4964-8962-1118D1439FBA}"/>
          </ac:picMkLst>
        </pc:picChg>
      </pc:sldChg>
      <pc:sldChg chg="addSp modSp mod setBg">
        <pc:chgData name="Sarah Gothard" userId="0e53f415fda5f162" providerId="LiveId" clId="{4E4FD788-7A16-4762-B350-3A4C41F26C99}" dt="2019-09-28T19:39:39.409" v="46" actId="26606"/>
        <pc:sldMkLst>
          <pc:docMk/>
          <pc:sldMk cId="555927597" sldId="266"/>
        </pc:sldMkLst>
        <pc:spChg chg="mod ord">
          <ac:chgData name="Sarah Gothard" userId="0e53f415fda5f162" providerId="LiveId" clId="{4E4FD788-7A16-4762-B350-3A4C41F26C99}" dt="2019-09-28T19:39:39.409" v="46" actId="26606"/>
          <ac:spMkLst>
            <pc:docMk/>
            <pc:sldMk cId="555927597" sldId="266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9:39.409" v="46" actId="26606"/>
          <ac:spMkLst>
            <pc:docMk/>
            <pc:sldMk cId="555927597" sldId="266"/>
            <ac:spMk id="54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9:39.409" v="46" actId="26606"/>
          <ac:spMkLst>
            <pc:docMk/>
            <pc:sldMk cId="555927597" sldId="266"/>
            <ac:spMk id="56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9:39.409" v="46" actId="26606"/>
          <ac:grpSpMkLst>
            <pc:docMk/>
            <pc:sldMk cId="555927597" sldId="266"/>
            <ac:grpSpMk id="13" creationId="{366C3164-AA9F-47E3-913A-4F002BC00F6E}"/>
          </ac:grpSpMkLst>
        </pc:grpChg>
        <pc:picChg chg="mod">
          <ac:chgData name="Sarah Gothard" userId="0e53f415fda5f162" providerId="LiveId" clId="{4E4FD788-7A16-4762-B350-3A4C41F26C99}" dt="2019-09-28T19:39:39.409" v="46" actId="26606"/>
          <ac:picMkLst>
            <pc:docMk/>
            <pc:sldMk cId="555927597" sldId="266"/>
            <ac:picMk id="6" creationId="{A79885A5-AC3F-4F7D-9576-283571694AE7}"/>
          </ac:picMkLst>
        </pc:picChg>
        <pc:picChg chg="add">
          <ac:chgData name="Sarah Gothard" userId="0e53f415fda5f162" providerId="LiveId" clId="{4E4FD788-7A16-4762-B350-3A4C41F26C99}" dt="2019-09-28T19:39:39.409" v="46" actId="26606"/>
          <ac:picMkLst>
            <pc:docMk/>
            <pc:sldMk cId="555927597" sldId="266"/>
            <ac:picMk id="11" creationId="{EA8ADA9F-99E3-4964-8962-1118D1439FBA}"/>
          </ac:picMkLst>
        </pc:picChg>
      </pc:sldChg>
      <pc:sldChg chg="addSp modSp mod setBg">
        <pc:chgData name="Sarah Gothard" userId="0e53f415fda5f162" providerId="LiveId" clId="{4E4FD788-7A16-4762-B350-3A4C41F26C99}" dt="2019-09-28T19:39:43.364" v="47" actId="26606"/>
        <pc:sldMkLst>
          <pc:docMk/>
          <pc:sldMk cId="598036702" sldId="267"/>
        </pc:sldMkLst>
        <pc:spChg chg="mod ord">
          <ac:chgData name="Sarah Gothard" userId="0e53f415fda5f162" providerId="LiveId" clId="{4E4FD788-7A16-4762-B350-3A4C41F26C99}" dt="2019-09-28T19:39:43.364" v="47" actId="26606"/>
          <ac:spMkLst>
            <pc:docMk/>
            <pc:sldMk cId="598036702" sldId="267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9:43.364" v="47" actId="26606"/>
          <ac:spMkLst>
            <pc:docMk/>
            <pc:sldMk cId="598036702" sldId="267"/>
            <ac:spMk id="51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9:43.364" v="47" actId="26606"/>
          <ac:spMkLst>
            <pc:docMk/>
            <pc:sldMk cId="598036702" sldId="267"/>
            <ac:spMk id="53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9:43.364" v="47" actId="26606"/>
          <ac:grpSpMkLst>
            <pc:docMk/>
            <pc:sldMk cId="598036702" sldId="267"/>
            <ac:grpSpMk id="10" creationId="{366C3164-AA9F-47E3-913A-4F002BC00F6E}"/>
          </ac:grpSpMkLst>
        </pc:grpChg>
        <pc:picChg chg="mod">
          <ac:chgData name="Sarah Gothard" userId="0e53f415fda5f162" providerId="LiveId" clId="{4E4FD788-7A16-4762-B350-3A4C41F26C99}" dt="2019-09-28T19:39:43.364" v="47" actId="26606"/>
          <ac:picMkLst>
            <pc:docMk/>
            <pc:sldMk cId="598036702" sldId="267"/>
            <ac:picMk id="3" creationId="{6AA2F8CE-B83E-4615-88D5-BFC3A53E1D25}"/>
          </ac:picMkLst>
        </pc:picChg>
        <pc:picChg chg="add">
          <ac:chgData name="Sarah Gothard" userId="0e53f415fda5f162" providerId="LiveId" clId="{4E4FD788-7A16-4762-B350-3A4C41F26C99}" dt="2019-09-28T19:39:43.364" v="47" actId="26606"/>
          <ac:picMkLst>
            <pc:docMk/>
            <pc:sldMk cId="598036702" sldId="267"/>
            <ac:picMk id="8" creationId="{EA8ADA9F-99E3-4964-8962-1118D1439FBA}"/>
          </ac:picMkLst>
        </pc:picChg>
      </pc:sldChg>
      <pc:sldChg chg="addSp modSp mod setBg">
        <pc:chgData name="Sarah Gothard" userId="0e53f415fda5f162" providerId="LiveId" clId="{4E4FD788-7A16-4762-B350-3A4C41F26C99}" dt="2019-09-28T19:39:48.019" v="48" actId="26606"/>
        <pc:sldMkLst>
          <pc:docMk/>
          <pc:sldMk cId="2899199586" sldId="268"/>
        </pc:sldMkLst>
        <pc:spChg chg="mod ord">
          <ac:chgData name="Sarah Gothard" userId="0e53f415fda5f162" providerId="LiveId" clId="{4E4FD788-7A16-4762-B350-3A4C41F26C99}" dt="2019-09-28T19:39:48.019" v="48" actId="26606"/>
          <ac:spMkLst>
            <pc:docMk/>
            <pc:sldMk cId="2899199586" sldId="268"/>
            <ac:spMk id="2" creationId="{ED743B92-DE1B-496C-AC07-9E908C1F61A1}"/>
          </ac:spMkLst>
        </pc:spChg>
        <pc:spChg chg="add">
          <ac:chgData name="Sarah Gothard" userId="0e53f415fda5f162" providerId="LiveId" clId="{4E4FD788-7A16-4762-B350-3A4C41F26C99}" dt="2019-09-28T19:39:48.019" v="48" actId="26606"/>
          <ac:spMkLst>
            <pc:docMk/>
            <pc:sldMk cId="2899199586" sldId="268"/>
            <ac:spMk id="51" creationId="{C068D0EE-C6C8-484A-AFB7-3602BA27F8CD}"/>
          </ac:spMkLst>
        </pc:spChg>
        <pc:spChg chg="add">
          <ac:chgData name="Sarah Gothard" userId="0e53f415fda5f162" providerId="LiveId" clId="{4E4FD788-7A16-4762-B350-3A4C41F26C99}" dt="2019-09-28T19:39:48.019" v="48" actId="26606"/>
          <ac:spMkLst>
            <pc:docMk/>
            <pc:sldMk cId="2899199586" sldId="268"/>
            <ac:spMk id="53" creationId="{DDE5FB8C-CC3F-4C24-BF4F-1B5999DE6851}"/>
          </ac:spMkLst>
        </pc:spChg>
        <pc:grpChg chg="add">
          <ac:chgData name="Sarah Gothard" userId="0e53f415fda5f162" providerId="LiveId" clId="{4E4FD788-7A16-4762-B350-3A4C41F26C99}" dt="2019-09-28T19:39:48.019" v="48" actId="26606"/>
          <ac:grpSpMkLst>
            <pc:docMk/>
            <pc:sldMk cId="2899199586" sldId="268"/>
            <ac:grpSpMk id="10" creationId="{366C3164-AA9F-47E3-913A-4F002BC00F6E}"/>
          </ac:grpSpMkLst>
        </pc:grpChg>
        <pc:picChg chg="mod">
          <ac:chgData name="Sarah Gothard" userId="0e53f415fda5f162" providerId="LiveId" clId="{4E4FD788-7A16-4762-B350-3A4C41F26C99}" dt="2019-09-28T19:39:48.019" v="48" actId="26606"/>
          <ac:picMkLst>
            <pc:docMk/>
            <pc:sldMk cId="2899199586" sldId="268"/>
            <ac:picMk id="3" creationId="{75847EAD-FAB1-4078-8329-ACD37C68D60D}"/>
          </ac:picMkLst>
        </pc:picChg>
        <pc:picChg chg="add">
          <ac:chgData name="Sarah Gothard" userId="0e53f415fda5f162" providerId="LiveId" clId="{4E4FD788-7A16-4762-B350-3A4C41F26C99}" dt="2019-09-28T19:39:48.019" v="48" actId="26606"/>
          <ac:picMkLst>
            <pc:docMk/>
            <pc:sldMk cId="2899199586" sldId="268"/>
            <ac:picMk id="8" creationId="{EA8ADA9F-99E3-4964-8962-1118D1439FBA}"/>
          </ac:picMkLst>
        </pc:picChg>
      </pc:sldChg>
    </pc:docChg>
  </pc:docChgLst>
  <pc:docChgLst>
    <pc:chgData name="Sarah Gothard" userId="0e53f415fda5f162" providerId="LiveId" clId="{36CD49B5-AE0F-423C-BA23-D4630EABC589}"/>
    <pc:docChg chg="undo custSel addSld delSld modSld">
      <pc:chgData name="Sarah Gothard" userId="0e53f415fda5f162" providerId="LiveId" clId="{36CD49B5-AE0F-423C-BA23-D4630EABC589}" dt="2019-07-10T15:26:34.139" v="48"/>
      <pc:docMkLst>
        <pc:docMk/>
      </pc:docMkLst>
      <pc:sldChg chg="addSp delSp">
        <pc:chgData name="Sarah Gothard" userId="0e53f415fda5f162" providerId="LiveId" clId="{36CD49B5-AE0F-423C-BA23-D4630EABC589}" dt="2019-07-10T13:17:05.110" v="1"/>
        <pc:sldMkLst>
          <pc:docMk/>
          <pc:sldMk cId="4121362162" sldId="256"/>
        </pc:sldMkLst>
        <pc:picChg chg="add">
          <ac:chgData name="Sarah Gothard" userId="0e53f415fda5f162" providerId="LiveId" clId="{36CD49B5-AE0F-423C-BA23-D4630EABC589}" dt="2019-07-10T13:17:05.110" v="1"/>
          <ac:picMkLst>
            <pc:docMk/>
            <pc:sldMk cId="4121362162" sldId="256"/>
            <ac:picMk id="2" creationId="{F48F84D9-9BFC-4B8F-853C-06521946617C}"/>
          </ac:picMkLst>
        </pc:picChg>
        <pc:picChg chg="del">
          <ac:chgData name="Sarah Gothard" userId="0e53f415fda5f162" providerId="LiveId" clId="{36CD49B5-AE0F-423C-BA23-D4630EABC589}" dt="2019-07-10T13:17:03.669" v="0" actId="478"/>
          <ac:picMkLst>
            <pc:docMk/>
            <pc:sldMk cId="4121362162" sldId="256"/>
            <ac:picMk id="3" creationId="{119671CE-660B-439C-BD1B-F26BA7DEE200}"/>
          </ac:picMkLst>
        </pc:picChg>
      </pc:sldChg>
      <pc:sldChg chg="addSp delSp">
        <pc:chgData name="Sarah Gothard" userId="0e53f415fda5f162" providerId="LiveId" clId="{36CD49B5-AE0F-423C-BA23-D4630EABC589}" dt="2019-07-10T13:19:44.533" v="23"/>
        <pc:sldMkLst>
          <pc:docMk/>
          <pc:sldMk cId="4110788430" sldId="257"/>
        </pc:sldMkLst>
        <pc:picChg chg="add">
          <ac:chgData name="Sarah Gothard" userId="0e53f415fda5f162" providerId="LiveId" clId="{36CD49B5-AE0F-423C-BA23-D4630EABC589}" dt="2019-07-10T13:19:44.533" v="23"/>
          <ac:picMkLst>
            <pc:docMk/>
            <pc:sldMk cId="4110788430" sldId="257"/>
            <ac:picMk id="3" creationId="{E87DFF47-8B78-4423-9C37-24BCC3882456}"/>
          </ac:picMkLst>
        </pc:picChg>
        <pc:picChg chg="del">
          <ac:chgData name="Sarah Gothard" userId="0e53f415fda5f162" providerId="LiveId" clId="{36CD49B5-AE0F-423C-BA23-D4630EABC589}" dt="2019-07-10T13:17:21.841" v="9" actId="478"/>
          <ac:picMkLst>
            <pc:docMk/>
            <pc:sldMk cId="4110788430" sldId="257"/>
            <ac:picMk id="4" creationId="{79376F98-9F4D-46D0-93DA-8CA94C6CAE0B}"/>
          </ac:picMkLst>
        </pc:picChg>
      </pc:sldChg>
      <pc:sldChg chg="addSp add">
        <pc:chgData name="Sarah Gothard" userId="0e53f415fda5f162" providerId="LiveId" clId="{36CD49B5-AE0F-423C-BA23-D4630EABC589}" dt="2019-07-10T15:14:43.055" v="39"/>
        <pc:sldMkLst>
          <pc:docMk/>
          <pc:sldMk cId="1427206656" sldId="258"/>
        </pc:sldMkLst>
        <pc:picChg chg="add">
          <ac:chgData name="Sarah Gothard" userId="0e53f415fda5f162" providerId="LiveId" clId="{36CD49B5-AE0F-423C-BA23-D4630EABC589}" dt="2019-07-10T15:14:43.055" v="39"/>
          <ac:picMkLst>
            <pc:docMk/>
            <pc:sldMk cId="1427206656" sldId="258"/>
            <ac:picMk id="3" creationId="{A80A214C-EF74-46B1-9CBC-EB3522A83A98}"/>
          </ac:picMkLst>
        </pc:picChg>
      </pc:sldChg>
      <pc:sldChg chg="addSp add">
        <pc:chgData name="Sarah Gothard" userId="0e53f415fda5f162" providerId="LiveId" clId="{36CD49B5-AE0F-423C-BA23-D4630EABC589}" dt="2019-07-10T15:23:04.220" v="43"/>
        <pc:sldMkLst>
          <pc:docMk/>
          <pc:sldMk cId="74362720" sldId="259"/>
        </pc:sldMkLst>
        <pc:picChg chg="add">
          <ac:chgData name="Sarah Gothard" userId="0e53f415fda5f162" providerId="LiveId" clId="{36CD49B5-AE0F-423C-BA23-D4630EABC589}" dt="2019-07-10T15:23:04.220" v="43"/>
          <ac:picMkLst>
            <pc:docMk/>
            <pc:sldMk cId="74362720" sldId="259"/>
            <ac:picMk id="3" creationId="{4C0A1D40-1AD0-4A17-8E1D-8B5F45B214E5}"/>
          </ac:picMkLst>
        </pc:picChg>
      </pc:sldChg>
      <pc:sldChg chg="addSp add">
        <pc:chgData name="Sarah Gothard" userId="0e53f415fda5f162" providerId="LiveId" clId="{36CD49B5-AE0F-423C-BA23-D4630EABC589}" dt="2019-07-10T13:20:49.603" v="24"/>
        <pc:sldMkLst>
          <pc:docMk/>
          <pc:sldMk cId="586470488" sldId="260"/>
        </pc:sldMkLst>
        <pc:picChg chg="add">
          <ac:chgData name="Sarah Gothard" userId="0e53f415fda5f162" providerId="LiveId" clId="{36CD49B5-AE0F-423C-BA23-D4630EABC589}" dt="2019-07-10T13:20:49.603" v="24"/>
          <ac:picMkLst>
            <pc:docMk/>
            <pc:sldMk cId="586470488" sldId="260"/>
            <ac:picMk id="3" creationId="{100A9242-24E8-4745-BCE3-40E414EE3E0A}"/>
          </ac:picMkLst>
        </pc:picChg>
      </pc:sldChg>
      <pc:sldChg chg="addSp add">
        <pc:chgData name="Sarah Gothard" userId="0e53f415fda5f162" providerId="LiveId" clId="{36CD49B5-AE0F-423C-BA23-D4630EABC589}" dt="2019-07-10T15:15:52.486" v="40"/>
        <pc:sldMkLst>
          <pc:docMk/>
          <pc:sldMk cId="2993862273" sldId="261"/>
        </pc:sldMkLst>
        <pc:picChg chg="add">
          <ac:chgData name="Sarah Gothard" userId="0e53f415fda5f162" providerId="LiveId" clId="{36CD49B5-AE0F-423C-BA23-D4630EABC589}" dt="2019-07-10T15:15:52.486" v="40"/>
          <ac:picMkLst>
            <pc:docMk/>
            <pc:sldMk cId="2993862273" sldId="261"/>
            <ac:picMk id="3" creationId="{270EC927-8024-4344-B5E7-A67F88D6113D}"/>
          </ac:picMkLst>
        </pc:picChg>
      </pc:sldChg>
      <pc:sldChg chg="addSp delSp add">
        <pc:chgData name="Sarah Gothard" userId="0e53f415fda5f162" providerId="LiveId" clId="{36CD49B5-AE0F-423C-BA23-D4630EABC589}" dt="2019-07-10T15:24:31.250" v="46"/>
        <pc:sldMkLst>
          <pc:docMk/>
          <pc:sldMk cId="775508286" sldId="262"/>
        </pc:sldMkLst>
        <pc:picChg chg="add del">
          <ac:chgData name="Sarah Gothard" userId="0e53f415fda5f162" providerId="LiveId" clId="{36CD49B5-AE0F-423C-BA23-D4630EABC589}" dt="2019-07-10T15:24:30.710" v="45" actId="478"/>
          <ac:picMkLst>
            <pc:docMk/>
            <pc:sldMk cId="775508286" sldId="262"/>
            <ac:picMk id="3" creationId="{A78A4EDD-EC07-49AD-9415-8AD7F4EA9AD0}"/>
          </ac:picMkLst>
        </pc:picChg>
        <pc:picChg chg="add">
          <ac:chgData name="Sarah Gothard" userId="0e53f415fda5f162" providerId="LiveId" clId="{36CD49B5-AE0F-423C-BA23-D4630EABC589}" dt="2019-07-10T15:24:31.250" v="46"/>
          <ac:picMkLst>
            <pc:docMk/>
            <pc:sldMk cId="775508286" sldId="262"/>
            <ac:picMk id="4" creationId="{EE4DB166-2BBA-4698-8D9A-E422788BB312}"/>
          </ac:picMkLst>
        </pc:picChg>
      </pc:sldChg>
      <pc:sldChg chg="addSp delSp add">
        <pc:chgData name="Sarah Gothard" userId="0e53f415fda5f162" providerId="LiveId" clId="{36CD49B5-AE0F-423C-BA23-D4630EABC589}" dt="2019-07-10T13:32:50.278" v="38"/>
        <pc:sldMkLst>
          <pc:docMk/>
          <pc:sldMk cId="1179670997" sldId="263"/>
        </pc:sldMkLst>
        <pc:picChg chg="add del">
          <ac:chgData name="Sarah Gothard" userId="0e53f415fda5f162" providerId="LiveId" clId="{36CD49B5-AE0F-423C-BA23-D4630EABC589}" dt="2019-07-10T13:32:39.096" v="35" actId="478"/>
          <ac:picMkLst>
            <pc:docMk/>
            <pc:sldMk cId="1179670997" sldId="263"/>
            <ac:picMk id="3" creationId="{9F589061-8520-410F-8C62-C44663A0EEA7}"/>
          </ac:picMkLst>
        </pc:picChg>
        <pc:picChg chg="add del">
          <ac:chgData name="Sarah Gothard" userId="0e53f415fda5f162" providerId="LiveId" clId="{36CD49B5-AE0F-423C-BA23-D4630EABC589}" dt="2019-07-10T13:32:43.697" v="37"/>
          <ac:picMkLst>
            <pc:docMk/>
            <pc:sldMk cId="1179670997" sldId="263"/>
            <ac:picMk id="4" creationId="{D6C5417F-6672-42CB-AD94-6DB140A41ED6}"/>
          </ac:picMkLst>
        </pc:picChg>
        <pc:picChg chg="add">
          <ac:chgData name="Sarah Gothard" userId="0e53f415fda5f162" providerId="LiveId" clId="{36CD49B5-AE0F-423C-BA23-D4630EABC589}" dt="2019-07-10T13:32:50.278" v="38"/>
          <ac:picMkLst>
            <pc:docMk/>
            <pc:sldMk cId="1179670997" sldId="263"/>
            <ac:picMk id="5" creationId="{0E4A3C97-D9D6-4F81-AF09-CD5A64ADFB7A}"/>
          </ac:picMkLst>
        </pc:picChg>
      </pc:sldChg>
      <pc:sldChg chg="addSp add">
        <pc:chgData name="Sarah Gothard" userId="0e53f415fda5f162" providerId="LiveId" clId="{36CD49B5-AE0F-423C-BA23-D4630EABC589}" dt="2019-07-10T15:17:06.518" v="41"/>
        <pc:sldMkLst>
          <pc:docMk/>
          <pc:sldMk cId="2738199688" sldId="264"/>
        </pc:sldMkLst>
        <pc:picChg chg="add">
          <ac:chgData name="Sarah Gothard" userId="0e53f415fda5f162" providerId="LiveId" clId="{36CD49B5-AE0F-423C-BA23-D4630EABC589}" dt="2019-07-10T15:17:06.518" v="41"/>
          <ac:picMkLst>
            <pc:docMk/>
            <pc:sldMk cId="2738199688" sldId="264"/>
            <ac:picMk id="3" creationId="{473D62F5-71FD-4CDA-AFCC-90B29A297BF0}"/>
          </ac:picMkLst>
        </pc:picChg>
      </pc:sldChg>
      <pc:sldChg chg="addSp add">
        <pc:chgData name="Sarah Gothard" userId="0e53f415fda5f162" providerId="LiveId" clId="{36CD49B5-AE0F-423C-BA23-D4630EABC589}" dt="2019-07-10T15:25:30.991" v="47"/>
        <pc:sldMkLst>
          <pc:docMk/>
          <pc:sldMk cId="1873442167" sldId="265"/>
        </pc:sldMkLst>
        <pc:picChg chg="add">
          <ac:chgData name="Sarah Gothard" userId="0e53f415fda5f162" providerId="LiveId" clId="{36CD49B5-AE0F-423C-BA23-D4630EABC589}" dt="2019-07-10T15:25:30.991" v="47"/>
          <ac:picMkLst>
            <pc:docMk/>
            <pc:sldMk cId="1873442167" sldId="265"/>
            <ac:picMk id="3" creationId="{CD31FD85-3197-432F-B3DF-2ADF70B6C6E2}"/>
          </ac:picMkLst>
        </pc:picChg>
      </pc:sldChg>
      <pc:sldChg chg="addSp delSp add">
        <pc:chgData name="Sarah Gothard" userId="0e53f415fda5f162" providerId="LiveId" clId="{36CD49B5-AE0F-423C-BA23-D4630EABC589}" dt="2019-07-10T13:30:22.907" v="34"/>
        <pc:sldMkLst>
          <pc:docMk/>
          <pc:sldMk cId="555927597" sldId="266"/>
        </pc:sldMkLst>
        <pc:picChg chg="add del">
          <ac:chgData name="Sarah Gothard" userId="0e53f415fda5f162" providerId="LiveId" clId="{36CD49B5-AE0F-423C-BA23-D4630EABC589}" dt="2019-07-10T13:24:52.094" v="27"/>
          <ac:picMkLst>
            <pc:docMk/>
            <pc:sldMk cId="555927597" sldId="266"/>
            <ac:picMk id="3" creationId="{02B1A844-22A2-402B-81CF-6EB09B16C382}"/>
          </ac:picMkLst>
        </pc:picChg>
        <pc:picChg chg="add del">
          <ac:chgData name="Sarah Gothard" userId="0e53f415fda5f162" providerId="LiveId" clId="{36CD49B5-AE0F-423C-BA23-D4630EABC589}" dt="2019-07-10T13:30:22.324" v="33" actId="478"/>
          <ac:picMkLst>
            <pc:docMk/>
            <pc:sldMk cId="555927597" sldId="266"/>
            <ac:picMk id="4" creationId="{8978A13E-846E-4F23-93D0-D82B15FBCBB0}"/>
          </ac:picMkLst>
        </pc:picChg>
        <pc:picChg chg="add del">
          <ac:chgData name="Sarah Gothard" userId="0e53f415fda5f162" providerId="LiveId" clId="{36CD49B5-AE0F-423C-BA23-D4630EABC589}" dt="2019-07-10T13:27:29.503" v="31"/>
          <ac:picMkLst>
            <pc:docMk/>
            <pc:sldMk cId="555927597" sldId="266"/>
            <ac:picMk id="5" creationId="{FBCC74D3-1BD5-43BC-947C-23589020C14A}"/>
          </ac:picMkLst>
        </pc:picChg>
        <pc:picChg chg="add">
          <ac:chgData name="Sarah Gothard" userId="0e53f415fda5f162" providerId="LiveId" clId="{36CD49B5-AE0F-423C-BA23-D4630EABC589}" dt="2019-07-10T13:30:22.907" v="34"/>
          <ac:picMkLst>
            <pc:docMk/>
            <pc:sldMk cId="555927597" sldId="266"/>
            <ac:picMk id="6" creationId="{A79885A5-AC3F-4F7D-9576-283571694AE7}"/>
          </ac:picMkLst>
        </pc:picChg>
      </pc:sldChg>
      <pc:sldChg chg="addSp add">
        <pc:chgData name="Sarah Gothard" userId="0e53f415fda5f162" providerId="LiveId" clId="{36CD49B5-AE0F-423C-BA23-D4630EABC589}" dt="2019-07-10T15:18:38.001" v="42"/>
        <pc:sldMkLst>
          <pc:docMk/>
          <pc:sldMk cId="598036702" sldId="267"/>
        </pc:sldMkLst>
        <pc:picChg chg="add">
          <ac:chgData name="Sarah Gothard" userId="0e53f415fda5f162" providerId="LiveId" clId="{36CD49B5-AE0F-423C-BA23-D4630EABC589}" dt="2019-07-10T15:18:38.001" v="42"/>
          <ac:picMkLst>
            <pc:docMk/>
            <pc:sldMk cId="598036702" sldId="267"/>
            <ac:picMk id="3" creationId="{6AA2F8CE-B83E-4615-88D5-BFC3A53E1D25}"/>
          </ac:picMkLst>
        </pc:picChg>
      </pc:sldChg>
      <pc:sldChg chg="addSp add">
        <pc:chgData name="Sarah Gothard" userId="0e53f415fda5f162" providerId="LiveId" clId="{36CD49B5-AE0F-423C-BA23-D4630EABC589}" dt="2019-07-10T15:26:34.139" v="48"/>
        <pc:sldMkLst>
          <pc:docMk/>
          <pc:sldMk cId="2899199586" sldId="268"/>
        </pc:sldMkLst>
        <pc:picChg chg="add">
          <ac:chgData name="Sarah Gothard" userId="0e53f415fda5f162" providerId="LiveId" clId="{36CD49B5-AE0F-423C-BA23-D4630EABC589}" dt="2019-07-10T15:26:34.139" v="48"/>
          <ac:picMkLst>
            <pc:docMk/>
            <pc:sldMk cId="2899199586" sldId="268"/>
            <ac:picMk id="3" creationId="{75847EAD-FAB1-4078-8329-ACD37C68D60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D44A5E8-EBEC-488E-AE66-5DA21A38EE26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16458" y="6597059"/>
            <a:ext cx="5124886" cy="365125"/>
          </a:xfrm>
        </p:spPr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9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09944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70108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8570128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5582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028572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920072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692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1142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51197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701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91345" y="6558190"/>
            <a:ext cx="6239309" cy="365125"/>
          </a:xfrm>
        </p:spPr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3470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75858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9992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041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09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431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799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778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570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679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3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28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71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774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01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08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5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989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2336" y="6563178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838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133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8F84D9-9BFC-4B8F-853C-065219466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88438"/>
            <a:ext cx="10905066" cy="1881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9648C4C-85B0-11FA-354F-4FA2402557E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88E00-6F4E-33E0-8714-C529159D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442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A92738-DBB4-2A9A-216C-BB7F9369AAD9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F6E28-CA42-7E3D-9F18-58D24F280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927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F412A85-E185-FCBC-B979-A1FD644B3FA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97C347-19AC-D29C-08D1-7E7EBC021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036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0FD7EED-4A51-D58D-C3BC-404E73640D3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12A25-ACEA-F66A-3F65-4757BBB66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19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859AFC-6239-73AD-8DBC-E404085C1D6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240A34-A876-0B90-39F9-2F6400D54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88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9AA3DB1-8EC9-C654-5CDD-8D868E0A092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D499C-1268-FC70-BED3-DF1101110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206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FF6F2E7-2B22-BCF8-985D-A4C27E63A8C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C3BC2D-F18C-CB3E-A1D3-634EAF082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62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D78107-2B44-E3CD-3294-9416F46A8C8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C427C1-5870-8E94-CEF7-CFEB5758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470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16BEE4-10C4-59FA-6CA7-7CC150FE8F0D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3A996F-A0B0-620A-D8C0-D429151B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862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6AB28C2-FF30-A6B8-AACF-618C96505E0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CDF588-A143-7A52-0035-706556509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508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E9E2A39-A0EA-B770-C211-ACEE0179AD8A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6DDBB0-D441-9E76-F166-B528BBA4D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670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4C9481-86B5-3DFC-87D6-38DCA809A375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9DED6-BC37-4934-E949-B4449276B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996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Tw Cen MT</vt:lpstr>
      <vt:lpstr>Circuit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2019-09-28T19:39:47Z</dcterms:created>
  <dcterms:modified xsi:type="dcterms:W3CDTF">2026-01-23T18:56:06Z</dcterms:modified>
</cp:coreProperties>
</file>