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5" r:id="rId10"/>
    <p:sldId id="268" r:id="rId11"/>
    <p:sldId id="266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C23247A-8307-43D7-AFDC-F67F7D8746A2}"/>
  </pc:docChgLst>
  <pc:docChgLst>
    <pc:chgData name="Sarah Gothard" userId="0e53f415fda5f162" providerId="LiveId" clId="{1B92DE79-A600-4253-B238-4E9F6E5A7070}"/>
    <pc:docChg chg="undo custSel mod modSld">
      <pc:chgData name="Sarah Gothard" userId="0e53f415fda5f162" providerId="LiveId" clId="{1B92DE79-A600-4253-B238-4E9F6E5A7070}" dt="2019-10-04T00:17:39.631" v="22" actId="26606"/>
      <pc:docMkLst>
        <pc:docMk/>
      </pc:docMkLst>
      <pc:sldChg chg="addSp delSp modSp mod setBg">
        <pc:chgData name="Sarah Gothard" userId="0e53f415fda5f162" providerId="LiveId" clId="{1B92DE79-A600-4253-B238-4E9F6E5A7070}" dt="2019-10-04T00:16:18.560" v="4" actId="26606"/>
        <pc:sldMkLst>
          <pc:docMk/>
          <pc:sldMk cId="2211167003" sldId="257"/>
        </pc:sldMkLst>
        <pc:spChg chg="mod ord">
          <ac:chgData name="Sarah Gothard" userId="0e53f415fda5f162" providerId="LiveId" clId="{1B92DE79-A600-4253-B238-4E9F6E5A7070}" dt="2019-10-04T00:16:18.560" v="4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1B92DE79-A600-4253-B238-4E9F6E5A7070}" dt="2019-10-04T00:16:14.959" v="1" actId="26606"/>
          <ac:spMkLst>
            <pc:docMk/>
            <pc:sldMk cId="2211167003" sldId="257"/>
            <ac:spMk id="10" creationId="{01D0AF59-99C3-4251-AB9A-C966C6AD4400}"/>
          </ac:spMkLst>
        </pc:spChg>
        <pc:spChg chg="add del">
          <ac:chgData name="Sarah Gothard" userId="0e53f415fda5f162" providerId="LiveId" clId="{1B92DE79-A600-4253-B238-4E9F6E5A7070}" dt="2019-10-04T00:16:14.959" v="1" actId="26606"/>
          <ac:spMkLst>
            <pc:docMk/>
            <pc:sldMk cId="2211167003" sldId="257"/>
            <ac:spMk id="12" creationId="{1855405F-37A2-4869-9154-F8BE3BECE6C3}"/>
          </ac:spMkLst>
        </pc:spChg>
        <pc:spChg chg="add del">
          <ac:chgData name="Sarah Gothard" userId="0e53f415fda5f162" providerId="LiveId" clId="{1B92DE79-A600-4253-B238-4E9F6E5A7070}" dt="2019-10-04T00:16:18.540" v="3" actId="26606"/>
          <ac:spMkLst>
            <pc:docMk/>
            <pc:sldMk cId="2211167003" sldId="257"/>
            <ac:spMk id="14" creationId="{6FA8F714-B9D8-488A-8CCA-E9948FF913A9}"/>
          </ac:spMkLst>
        </pc:spChg>
        <pc:spChg chg="add del">
          <ac:chgData name="Sarah Gothard" userId="0e53f415fda5f162" providerId="LiveId" clId="{1B92DE79-A600-4253-B238-4E9F6E5A7070}" dt="2019-10-04T00:16:18.540" v="3" actId="26606"/>
          <ac:spMkLst>
            <pc:docMk/>
            <pc:sldMk cId="2211167003" sldId="257"/>
            <ac:spMk id="15" creationId="{B9FF99BD-075F-4761-A995-6FC574BD25EA}"/>
          </ac:spMkLst>
        </pc:spChg>
        <pc:spChg chg="add del">
          <ac:chgData name="Sarah Gothard" userId="0e53f415fda5f162" providerId="LiveId" clId="{1B92DE79-A600-4253-B238-4E9F6E5A7070}" dt="2019-10-04T00:16:18.540" v="3" actId="26606"/>
          <ac:spMkLst>
            <pc:docMk/>
            <pc:sldMk cId="2211167003" sldId="257"/>
            <ac:spMk id="16" creationId="{A7B21A54-9BA3-4EA9-B460-5A829ADD9051}"/>
          </ac:spMkLst>
        </pc:spChg>
        <pc:spChg chg="add">
          <ac:chgData name="Sarah Gothard" userId="0e53f415fda5f162" providerId="LiveId" clId="{1B92DE79-A600-4253-B238-4E9F6E5A7070}" dt="2019-10-04T00:16:18.560" v="4" actId="26606"/>
          <ac:spMkLst>
            <pc:docMk/>
            <pc:sldMk cId="2211167003" sldId="257"/>
            <ac:spMk id="18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6:18.560" v="4" actId="26606"/>
          <ac:spMkLst>
            <pc:docMk/>
            <pc:sldMk cId="2211167003" sldId="257"/>
            <ac:spMk id="19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6:18.560" v="4" actId="26606"/>
          <ac:picMkLst>
            <pc:docMk/>
            <pc:sldMk cId="2211167003" sldId="257"/>
            <ac:picMk id="3" creationId="{709E591C-26E5-49D4-A5C4-AFF0CC4C289C}"/>
          </ac:picMkLst>
        </pc:picChg>
      </pc:sldChg>
      <pc:sldChg chg="addSp modSp mod setBg">
        <pc:chgData name="Sarah Gothard" userId="0e53f415fda5f162" providerId="LiveId" clId="{1B92DE79-A600-4253-B238-4E9F6E5A7070}" dt="2019-10-04T00:16:22.521" v="5" actId="26606"/>
        <pc:sldMkLst>
          <pc:docMk/>
          <pc:sldMk cId="2008861858" sldId="258"/>
        </pc:sldMkLst>
        <pc:spChg chg="mod ord">
          <ac:chgData name="Sarah Gothard" userId="0e53f415fda5f162" providerId="LiveId" clId="{1B92DE79-A600-4253-B238-4E9F6E5A7070}" dt="2019-10-04T00:16:22.521" v="5" actId="26606"/>
          <ac:spMkLst>
            <pc:docMk/>
            <pc:sldMk cId="2008861858" sldId="258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6:22.521" v="5" actId="26606"/>
          <ac:spMkLst>
            <pc:docMk/>
            <pc:sldMk cId="2008861858" sldId="258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6:22.521" v="5" actId="26606"/>
          <ac:spMkLst>
            <pc:docMk/>
            <pc:sldMk cId="2008861858" sldId="258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6:22.521" v="5" actId="26606"/>
          <ac:picMkLst>
            <pc:docMk/>
            <pc:sldMk cId="2008861858" sldId="258"/>
            <ac:picMk id="2" creationId="{1BED2B56-8E0A-4472-852C-010699CB5AFE}"/>
          </ac:picMkLst>
        </pc:picChg>
      </pc:sldChg>
      <pc:sldChg chg="addSp modSp mod setBg">
        <pc:chgData name="Sarah Gothard" userId="0e53f415fda5f162" providerId="LiveId" clId="{1B92DE79-A600-4253-B238-4E9F6E5A7070}" dt="2019-10-04T00:16:26.182" v="6" actId="26606"/>
        <pc:sldMkLst>
          <pc:docMk/>
          <pc:sldMk cId="521523791" sldId="259"/>
        </pc:sldMkLst>
        <pc:spChg chg="mod ord">
          <ac:chgData name="Sarah Gothard" userId="0e53f415fda5f162" providerId="LiveId" clId="{1B92DE79-A600-4253-B238-4E9F6E5A7070}" dt="2019-10-04T00:16:26.182" v="6" actId="26606"/>
          <ac:spMkLst>
            <pc:docMk/>
            <pc:sldMk cId="521523791" sldId="259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6:26.182" v="6" actId="26606"/>
          <ac:spMkLst>
            <pc:docMk/>
            <pc:sldMk cId="521523791" sldId="259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6:26.182" v="6" actId="26606"/>
          <ac:spMkLst>
            <pc:docMk/>
            <pc:sldMk cId="521523791" sldId="259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6:26.182" v="6" actId="26606"/>
          <ac:picMkLst>
            <pc:docMk/>
            <pc:sldMk cId="521523791" sldId="259"/>
            <ac:picMk id="3" creationId="{B03E3888-D2BA-4922-B936-3DB2F661D1C9}"/>
          </ac:picMkLst>
        </pc:picChg>
      </pc:sldChg>
      <pc:sldChg chg="addSp modSp mod setBg">
        <pc:chgData name="Sarah Gothard" userId="0e53f415fda5f162" providerId="LiveId" clId="{1B92DE79-A600-4253-B238-4E9F6E5A7070}" dt="2019-10-04T00:16:29.550" v="7" actId="26606"/>
        <pc:sldMkLst>
          <pc:docMk/>
          <pc:sldMk cId="1978519840" sldId="260"/>
        </pc:sldMkLst>
        <pc:spChg chg="mod ord">
          <ac:chgData name="Sarah Gothard" userId="0e53f415fda5f162" providerId="LiveId" clId="{1B92DE79-A600-4253-B238-4E9F6E5A7070}" dt="2019-10-04T00:16:29.550" v="7" actId="26606"/>
          <ac:spMkLst>
            <pc:docMk/>
            <pc:sldMk cId="1978519840" sldId="260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6:29.550" v="7" actId="26606"/>
          <ac:spMkLst>
            <pc:docMk/>
            <pc:sldMk cId="1978519840" sldId="260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6:29.550" v="7" actId="26606"/>
          <ac:spMkLst>
            <pc:docMk/>
            <pc:sldMk cId="1978519840" sldId="260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6:29.550" v="7" actId="26606"/>
          <ac:picMkLst>
            <pc:docMk/>
            <pc:sldMk cId="1978519840" sldId="260"/>
            <ac:picMk id="3" creationId="{36D16FFD-001F-4E0F-9093-F95A1D5678D0}"/>
          </ac:picMkLst>
        </pc:picChg>
      </pc:sldChg>
      <pc:sldChg chg="addSp delSp modSp mod setBg">
        <pc:chgData name="Sarah Gothard" userId="0e53f415fda5f162" providerId="LiveId" clId="{1B92DE79-A600-4253-B238-4E9F6E5A7070}" dt="2019-10-04T00:16:59.846" v="14" actId="26606"/>
        <pc:sldMkLst>
          <pc:docMk/>
          <pc:sldMk cId="47861221" sldId="261"/>
        </pc:sldMkLst>
        <pc:spChg chg="mod ord">
          <ac:chgData name="Sarah Gothard" userId="0e53f415fda5f162" providerId="LiveId" clId="{1B92DE79-A600-4253-B238-4E9F6E5A7070}" dt="2019-10-04T00:16:59.846" v="14" actId="26606"/>
          <ac:spMkLst>
            <pc:docMk/>
            <pc:sldMk cId="47861221" sldId="261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6:59.846" v="14" actId="26606"/>
          <ac:spMkLst>
            <pc:docMk/>
            <pc:sldMk cId="47861221" sldId="261"/>
            <ac:spMk id="6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6:59.846" v="14" actId="26606"/>
          <ac:spMkLst>
            <pc:docMk/>
            <pc:sldMk cId="47861221" sldId="261"/>
            <ac:spMk id="7" creationId="{1855405F-37A2-4869-9154-F8BE3BECE6C3}"/>
          </ac:spMkLst>
        </pc:spChg>
        <pc:spChg chg="add del">
          <ac:chgData name="Sarah Gothard" userId="0e53f415fda5f162" providerId="LiveId" clId="{1B92DE79-A600-4253-B238-4E9F6E5A7070}" dt="2019-10-04T00:16:54.524" v="13" actId="26606"/>
          <ac:spMkLst>
            <pc:docMk/>
            <pc:sldMk cId="47861221" sldId="261"/>
            <ac:spMk id="9" creationId="{B9FF99BD-075F-4761-A995-6FC574BD25EA}"/>
          </ac:spMkLst>
        </pc:spChg>
        <pc:spChg chg="add del">
          <ac:chgData name="Sarah Gothard" userId="0e53f415fda5f162" providerId="LiveId" clId="{1B92DE79-A600-4253-B238-4E9F6E5A7070}" dt="2019-10-04T00:16:54.524" v="13" actId="26606"/>
          <ac:spMkLst>
            <pc:docMk/>
            <pc:sldMk cId="47861221" sldId="261"/>
            <ac:spMk id="11" creationId="{A7B21A54-9BA3-4EA9-B460-5A829ADD9051}"/>
          </ac:spMkLst>
        </pc:spChg>
        <pc:spChg chg="add del">
          <ac:chgData name="Sarah Gothard" userId="0e53f415fda5f162" providerId="LiveId" clId="{1B92DE79-A600-4253-B238-4E9F6E5A7070}" dt="2019-10-04T00:16:54.524" v="13" actId="26606"/>
          <ac:spMkLst>
            <pc:docMk/>
            <pc:sldMk cId="47861221" sldId="261"/>
            <ac:spMk id="13" creationId="{6FA8F714-B9D8-488A-8CCA-E9948FF913A9}"/>
          </ac:spMkLst>
        </pc:spChg>
        <pc:picChg chg="mod">
          <ac:chgData name="Sarah Gothard" userId="0e53f415fda5f162" providerId="LiveId" clId="{1B92DE79-A600-4253-B238-4E9F6E5A7070}" dt="2019-10-04T00:16:59.846" v="14" actId="26606"/>
          <ac:picMkLst>
            <pc:docMk/>
            <pc:sldMk cId="47861221" sldId="261"/>
            <ac:picMk id="3" creationId="{BDD29E19-DC19-4FF6-A18E-EA2E7D145508}"/>
          </ac:picMkLst>
        </pc:picChg>
      </pc:sldChg>
      <pc:sldChg chg="addSp modSp mod setBg">
        <pc:chgData name="Sarah Gothard" userId="0e53f415fda5f162" providerId="LiveId" clId="{1B92DE79-A600-4253-B238-4E9F6E5A7070}" dt="2019-10-04T00:17:07.842" v="15" actId="26606"/>
        <pc:sldMkLst>
          <pc:docMk/>
          <pc:sldMk cId="3750121822" sldId="262"/>
        </pc:sldMkLst>
        <pc:spChg chg="mod ord">
          <ac:chgData name="Sarah Gothard" userId="0e53f415fda5f162" providerId="LiveId" clId="{1B92DE79-A600-4253-B238-4E9F6E5A7070}" dt="2019-10-04T00:17:07.842" v="15" actId="26606"/>
          <ac:spMkLst>
            <pc:docMk/>
            <pc:sldMk cId="3750121822" sldId="262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07.842" v="15" actId="26606"/>
          <ac:spMkLst>
            <pc:docMk/>
            <pc:sldMk cId="3750121822" sldId="262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07.842" v="15" actId="26606"/>
          <ac:spMkLst>
            <pc:docMk/>
            <pc:sldMk cId="3750121822" sldId="262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07.842" v="15" actId="26606"/>
          <ac:picMkLst>
            <pc:docMk/>
            <pc:sldMk cId="3750121822" sldId="262"/>
            <ac:picMk id="3" creationId="{AF36EB3F-FABE-4807-A344-D93E64CD1165}"/>
          </ac:picMkLst>
        </pc:picChg>
      </pc:sldChg>
      <pc:sldChg chg="addSp modSp mod setBg">
        <pc:chgData name="Sarah Gothard" userId="0e53f415fda5f162" providerId="LiveId" clId="{1B92DE79-A600-4253-B238-4E9F6E5A7070}" dt="2019-10-04T00:17:14.827" v="17" actId="26606"/>
        <pc:sldMkLst>
          <pc:docMk/>
          <pc:sldMk cId="3023965471" sldId="263"/>
        </pc:sldMkLst>
        <pc:spChg chg="mod ord">
          <ac:chgData name="Sarah Gothard" userId="0e53f415fda5f162" providerId="LiveId" clId="{1B92DE79-A600-4253-B238-4E9F6E5A7070}" dt="2019-10-04T00:17:14.827" v="17" actId="26606"/>
          <ac:spMkLst>
            <pc:docMk/>
            <pc:sldMk cId="3023965471" sldId="263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14.827" v="17" actId="26606"/>
          <ac:spMkLst>
            <pc:docMk/>
            <pc:sldMk cId="3023965471" sldId="263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14.827" v="17" actId="26606"/>
          <ac:spMkLst>
            <pc:docMk/>
            <pc:sldMk cId="3023965471" sldId="263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14.827" v="17" actId="26606"/>
          <ac:picMkLst>
            <pc:docMk/>
            <pc:sldMk cId="3023965471" sldId="263"/>
            <ac:picMk id="3" creationId="{9BA4AB21-CE12-4C03-BC55-F023A5536E5E}"/>
          </ac:picMkLst>
        </pc:picChg>
      </pc:sldChg>
      <pc:sldChg chg="addSp modSp mod setBg">
        <pc:chgData name="Sarah Gothard" userId="0e53f415fda5f162" providerId="LiveId" clId="{1B92DE79-A600-4253-B238-4E9F6E5A7070}" dt="2019-10-04T00:17:30.658" v="21" actId="26606"/>
        <pc:sldMkLst>
          <pc:docMk/>
          <pc:sldMk cId="4186808412" sldId="264"/>
        </pc:sldMkLst>
        <pc:spChg chg="mod ord">
          <ac:chgData name="Sarah Gothard" userId="0e53f415fda5f162" providerId="LiveId" clId="{1B92DE79-A600-4253-B238-4E9F6E5A7070}" dt="2019-10-04T00:17:30.658" v="21" actId="26606"/>
          <ac:spMkLst>
            <pc:docMk/>
            <pc:sldMk cId="4186808412" sldId="264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30.658" v="21" actId="26606"/>
          <ac:spMkLst>
            <pc:docMk/>
            <pc:sldMk cId="4186808412" sldId="264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30.658" v="21" actId="26606"/>
          <ac:spMkLst>
            <pc:docMk/>
            <pc:sldMk cId="4186808412" sldId="264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30.658" v="21" actId="26606"/>
          <ac:picMkLst>
            <pc:docMk/>
            <pc:sldMk cId="4186808412" sldId="264"/>
            <ac:picMk id="3" creationId="{E3985CD5-C823-496D-8F6E-4DADA47C0DE0}"/>
          </ac:picMkLst>
        </pc:picChg>
      </pc:sldChg>
      <pc:sldChg chg="addSp modSp mod setBg">
        <pc:chgData name="Sarah Gothard" userId="0e53f415fda5f162" providerId="LiveId" clId="{1B92DE79-A600-4253-B238-4E9F6E5A7070}" dt="2019-10-04T00:17:21.009" v="18" actId="26606"/>
        <pc:sldMkLst>
          <pc:docMk/>
          <pc:sldMk cId="626940363" sldId="265"/>
        </pc:sldMkLst>
        <pc:spChg chg="mod ord">
          <ac:chgData name="Sarah Gothard" userId="0e53f415fda5f162" providerId="LiveId" clId="{1B92DE79-A600-4253-B238-4E9F6E5A7070}" dt="2019-10-04T00:17:21.009" v="18" actId="26606"/>
          <ac:spMkLst>
            <pc:docMk/>
            <pc:sldMk cId="626940363" sldId="265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21.009" v="18" actId="26606"/>
          <ac:spMkLst>
            <pc:docMk/>
            <pc:sldMk cId="626940363" sldId="265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21.009" v="18" actId="26606"/>
          <ac:spMkLst>
            <pc:docMk/>
            <pc:sldMk cId="626940363" sldId="265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21.009" v="18" actId="26606"/>
          <ac:picMkLst>
            <pc:docMk/>
            <pc:sldMk cId="626940363" sldId="265"/>
            <ac:picMk id="3" creationId="{C13D72A1-4566-48A0-9CA4-1BA22E888A33}"/>
          </ac:picMkLst>
        </pc:picChg>
      </pc:sldChg>
      <pc:sldChg chg="addSp modSp mod setBg">
        <pc:chgData name="Sarah Gothard" userId="0e53f415fda5f162" providerId="LiveId" clId="{1B92DE79-A600-4253-B238-4E9F6E5A7070}" dt="2019-10-04T00:17:27.495" v="20" actId="26606"/>
        <pc:sldMkLst>
          <pc:docMk/>
          <pc:sldMk cId="4193877703" sldId="266"/>
        </pc:sldMkLst>
        <pc:spChg chg="mod ord">
          <ac:chgData name="Sarah Gothard" userId="0e53f415fda5f162" providerId="LiveId" clId="{1B92DE79-A600-4253-B238-4E9F6E5A7070}" dt="2019-10-04T00:17:27.495" v="20" actId="26606"/>
          <ac:spMkLst>
            <pc:docMk/>
            <pc:sldMk cId="4193877703" sldId="266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27.495" v="20" actId="26606"/>
          <ac:spMkLst>
            <pc:docMk/>
            <pc:sldMk cId="4193877703" sldId="266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27.495" v="20" actId="26606"/>
          <ac:spMkLst>
            <pc:docMk/>
            <pc:sldMk cId="4193877703" sldId="266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27.495" v="20" actId="26606"/>
          <ac:picMkLst>
            <pc:docMk/>
            <pc:sldMk cId="4193877703" sldId="266"/>
            <ac:picMk id="3" creationId="{AE677EDF-73D4-4B1B-A3E7-495B079D97F1}"/>
          </ac:picMkLst>
        </pc:picChg>
      </pc:sldChg>
      <pc:sldChg chg="addSp modSp mod setBg">
        <pc:chgData name="Sarah Gothard" userId="0e53f415fda5f162" providerId="LiveId" clId="{1B92DE79-A600-4253-B238-4E9F6E5A7070}" dt="2019-10-04T00:17:11.406" v="16" actId="26606"/>
        <pc:sldMkLst>
          <pc:docMk/>
          <pc:sldMk cId="1124020751" sldId="267"/>
        </pc:sldMkLst>
        <pc:spChg chg="mod ord">
          <ac:chgData name="Sarah Gothard" userId="0e53f415fda5f162" providerId="LiveId" clId="{1B92DE79-A600-4253-B238-4E9F6E5A7070}" dt="2019-10-04T00:17:11.406" v="16" actId="26606"/>
          <ac:spMkLst>
            <pc:docMk/>
            <pc:sldMk cId="1124020751" sldId="267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11.406" v="16" actId="26606"/>
          <ac:spMkLst>
            <pc:docMk/>
            <pc:sldMk cId="1124020751" sldId="267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11.406" v="16" actId="26606"/>
          <ac:spMkLst>
            <pc:docMk/>
            <pc:sldMk cId="1124020751" sldId="267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11.406" v="16" actId="26606"/>
          <ac:picMkLst>
            <pc:docMk/>
            <pc:sldMk cId="1124020751" sldId="267"/>
            <ac:picMk id="3" creationId="{CE125EB4-C833-4CB4-8C96-FA1FB99A4FF6}"/>
          </ac:picMkLst>
        </pc:picChg>
      </pc:sldChg>
      <pc:sldChg chg="addSp modSp mod setBg">
        <pc:chgData name="Sarah Gothard" userId="0e53f415fda5f162" providerId="LiveId" clId="{1B92DE79-A600-4253-B238-4E9F6E5A7070}" dt="2019-10-04T00:17:24.173" v="19" actId="26606"/>
        <pc:sldMkLst>
          <pc:docMk/>
          <pc:sldMk cId="935036807" sldId="268"/>
        </pc:sldMkLst>
        <pc:spChg chg="mod ord">
          <ac:chgData name="Sarah Gothard" userId="0e53f415fda5f162" providerId="LiveId" clId="{1B92DE79-A600-4253-B238-4E9F6E5A7070}" dt="2019-10-04T00:17:24.173" v="19" actId="26606"/>
          <ac:spMkLst>
            <pc:docMk/>
            <pc:sldMk cId="935036807" sldId="268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24.173" v="19" actId="26606"/>
          <ac:spMkLst>
            <pc:docMk/>
            <pc:sldMk cId="935036807" sldId="268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24.173" v="19" actId="26606"/>
          <ac:spMkLst>
            <pc:docMk/>
            <pc:sldMk cId="935036807" sldId="268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24.173" v="19" actId="26606"/>
          <ac:picMkLst>
            <pc:docMk/>
            <pc:sldMk cId="935036807" sldId="268"/>
            <ac:picMk id="3" creationId="{D272430C-A907-4B17-A553-F20EDD6E15E5}"/>
          </ac:picMkLst>
        </pc:picChg>
      </pc:sldChg>
      <pc:sldChg chg="addSp modSp mod setBg">
        <pc:chgData name="Sarah Gothard" userId="0e53f415fda5f162" providerId="LiveId" clId="{1B92DE79-A600-4253-B238-4E9F6E5A7070}" dt="2019-10-04T00:17:39.631" v="22" actId="26606"/>
        <pc:sldMkLst>
          <pc:docMk/>
          <pc:sldMk cId="3119198351" sldId="269"/>
        </pc:sldMkLst>
        <pc:spChg chg="mod ord">
          <ac:chgData name="Sarah Gothard" userId="0e53f415fda5f162" providerId="LiveId" clId="{1B92DE79-A600-4253-B238-4E9F6E5A7070}" dt="2019-10-04T00:17:39.631" v="22" actId="26606"/>
          <ac:spMkLst>
            <pc:docMk/>
            <pc:sldMk cId="3119198351" sldId="269"/>
            <ac:spMk id="4" creationId="{A9DFD0C2-32E8-4692-8DB2-658C822E2821}"/>
          </ac:spMkLst>
        </pc:spChg>
        <pc:spChg chg="add">
          <ac:chgData name="Sarah Gothard" userId="0e53f415fda5f162" providerId="LiveId" clId="{1B92DE79-A600-4253-B238-4E9F6E5A7070}" dt="2019-10-04T00:17:39.631" v="22" actId="26606"/>
          <ac:spMkLst>
            <pc:docMk/>
            <pc:sldMk cId="3119198351" sldId="269"/>
            <ac:spMk id="9" creationId="{01D0AF59-99C3-4251-AB9A-C966C6AD4400}"/>
          </ac:spMkLst>
        </pc:spChg>
        <pc:spChg chg="add">
          <ac:chgData name="Sarah Gothard" userId="0e53f415fda5f162" providerId="LiveId" clId="{1B92DE79-A600-4253-B238-4E9F6E5A7070}" dt="2019-10-04T00:17:39.631" v="22" actId="26606"/>
          <ac:spMkLst>
            <pc:docMk/>
            <pc:sldMk cId="3119198351" sldId="269"/>
            <ac:spMk id="11" creationId="{1855405F-37A2-4869-9154-F8BE3BECE6C3}"/>
          </ac:spMkLst>
        </pc:spChg>
        <pc:picChg chg="mod">
          <ac:chgData name="Sarah Gothard" userId="0e53f415fda5f162" providerId="LiveId" clId="{1B92DE79-A600-4253-B238-4E9F6E5A7070}" dt="2019-10-04T00:17:39.631" v="22" actId="26606"/>
          <ac:picMkLst>
            <pc:docMk/>
            <pc:sldMk cId="3119198351" sldId="269"/>
            <ac:picMk id="3" creationId="{AC53DD3B-AE58-43D8-B2CA-D5870CA68DAA}"/>
          </ac:picMkLst>
        </pc:picChg>
      </pc:sldChg>
    </pc:docChg>
  </pc:docChgLst>
  <pc:docChgLst>
    <pc:chgData name="Sarah Gothard" userId="0e53f415fda5f162" providerId="LiveId" clId="{776BCE1A-3F6B-4DB5-86A1-CE205D74B88F}"/>
  </pc:docChgLst>
  <pc:docChgLst>
    <pc:chgData name="Sarah Gothard" userId="0e53f415fda5f162" providerId="LiveId" clId="{1268D433-2DA9-4075-BF9B-83012BD56C0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90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589502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151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E591C-26E5-49D4-A5C4-AFF0CC4C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2430C-A907-4B17-A553-F20EDD6E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3503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77EDF-73D4-4B1B-A3E7-495B079D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9387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85CD5-C823-496D-8F6E-4DADA47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680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3DD3B-AE58-43D8-B2CA-D5870CA6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191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ED2B56-8E0A-4472-852C-010699CB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0886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E3888-D2BA-4922-B936-3DB2F661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2152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16FFD-001F-4E0F-9093-F95A1D56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7851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29E19-DC19-4FF6-A18E-EA2E7D14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78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6EB3F-FABE-4807-A344-D93E64CD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5012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25EB4-C833-4CB4-8C96-FA1FB99A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240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4AB21-CE12-4C03-BC55-F023A553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39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D72A1-4566-48A0-9CA4-1BA22E88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D0C2-32E8-4692-8DB2-658C822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2694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2019-10-04T00:17:39Z</dcterms:created>
  <dcterms:modified xsi:type="dcterms:W3CDTF">2019-10-04T00:17:39Z</dcterms:modified>
</cp:coreProperties>
</file>