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7" r:id="rId2"/>
    <p:sldId id="274" r:id="rId3"/>
    <p:sldId id="275" r:id="rId4"/>
    <p:sldId id="276" r:id="rId5"/>
    <p:sldId id="27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F2CBE3-6054-4791-9393-7D8A22670937}" v="7" dt="2021-05-14T13:10:57.63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8" d="100"/>
          <a:sy n="68" d="100"/>
        </p:scale>
        <p:origin x="64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ADF2CBE3-6054-4791-9393-7D8A22670937}"/>
    <pc:docChg chg="undo custSel addSld delSld modSld">
      <pc:chgData name="Sarah Gothard" userId="0e53f415fda5f162" providerId="LiveId" clId="{ADF2CBE3-6054-4791-9393-7D8A22670937}" dt="2021-05-14T13:18:35.772" v="37" actId="47"/>
      <pc:docMkLst>
        <pc:docMk/>
      </pc:docMkLst>
      <pc:sldChg chg="addSp delSp modSp mod">
        <pc:chgData name="Sarah Gothard" userId="0e53f415fda5f162" providerId="LiveId" clId="{ADF2CBE3-6054-4791-9393-7D8A22670937}" dt="2021-05-14T13:11:16.966" v="17" actId="26606"/>
        <pc:sldMkLst>
          <pc:docMk/>
          <pc:sldMk cId="2211167003" sldId="257"/>
        </pc:sldMkLst>
        <pc:spChg chg="ord">
          <ac:chgData name="Sarah Gothard" userId="0e53f415fda5f162" providerId="LiveId" clId="{ADF2CBE3-6054-4791-9393-7D8A22670937}" dt="2021-05-14T13:11:16.966" v="17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ADF2CBE3-6054-4791-9393-7D8A22670937}" dt="2021-05-14T13:11:16.966" v="17" actId="26606"/>
          <ac:spMkLst>
            <pc:docMk/>
            <pc:sldMk cId="2211167003" sldId="257"/>
            <ac:spMk id="94" creationId="{32BC26D8-82FB-445E-AA49-62A77D7C1EE0}"/>
          </ac:spMkLst>
        </pc:spChg>
        <pc:spChg chg="del">
          <ac:chgData name="Sarah Gothard" userId="0e53f415fda5f162" providerId="LiveId" clId="{ADF2CBE3-6054-4791-9393-7D8A22670937}" dt="2021-05-14T13:11:16.966" v="17" actId="26606"/>
          <ac:spMkLst>
            <pc:docMk/>
            <pc:sldMk cId="2211167003" sldId="257"/>
            <ac:spMk id="96" creationId="{CB44330D-EA18-4254-AA95-EB49948539B8}"/>
          </ac:spMkLst>
        </pc:spChg>
        <pc:spChg chg="add">
          <ac:chgData name="Sarah Gothard" userId="0e53f415fda5f162" providerId="LiveId" clId="{ADF2CBE3-6054-4791-9393-7D8A22670937}" dt="2021-05-14T13:11:16.966" v="17" actId="26606"/>
          <ac:spMkLst>
            <pc:docMk/>
            <pc:sldMk cId="2211167003" sldId="257"/>
            <ac:spMk id="101" creationId="{32BC26D8-82FB-445E-AA49-62A77D7C1EE0}"/>
          </ac:spMkLst>
        </pc:spChg>
        <pc:spChg chg="add">
          <ac:chgData name="Sarah Gothard" userId="0e53f415fda5f162" providerId="LiveId" clId="{ADF2CBE3-6054-4791-9393-7D8A22670937}" dt="2021-05-14T13:11:16.966" v="17" actId="26606"/>
          <ac:spMkLst>
            <pc:docMk/>
            <pc:sldMk cId="2211167003" sldId="257"/>
            <ac:spMk id="103" creationId="{CB44330D-EA18-4254-AA95-EB49948539B8}"/>
          </ac:spMkLst>
        </pc:spChg>
        <pc:picChg chg="del">
          <ac:chgData name="Sarah Gothard" userId="0e53f415fda5f162" providerId="LiveId" clId="{ADF2CBE3-6054-4791-9393-7D8A22670937}" dt="2021-05-14T13:09:51.145" v="0" actId="478"/>
          <ac:picMkLst>
            <pc:docMk/>
            <pc:sldMk cId="2211167003" sldId="257"/>
            <ac:picMk id="3" creationId="{102E1094-0191-4666-80AA-F0EA6E6BA542}"/>
          </ac:picMkLst>
        </pc:picChg>
        <pc:picChg chg="add mod">
          <ac:chgData name="Sarah Gothard" userId="0e53f415fda5f162" providerId="LiveId" clId="{ADF2CBE3-6054-4791-9393-7D8A22670937}" dt="2021-05-14T13:11:16.966" v="17" actId="26606"/>
          <ac:picMkLst>
            <pc:docMk/>
            <pc:sldMk cId="2211167003" sldId="257"/>
            <ac:picMk id="4" creationId="{4A51CFAE-5EF0-449F-9B95-63D8758CD296}"/>
          </ac:picMkLst>
        </pc:picChg>
      </pc:sldChg>
      <pc:sldChg chg="addSp delSp modSp mod">
        <pc:chgData name="Sarah Gothard" userId="0e53f415fda5f162" providerId="LiveId" clId="{ADF2CBE3-6054-4791-9393-7D8A22670937}" dt="2021-05-14T13:12:59.750" v="23" actId="26606"/>
        <pc:sldMkLst>
          <pc:docMk/>
          <pc:sldMk cId="1762072195" sldId="274"/>
        </pc:sldMkLst>
        <pc:spChg chg="ord">
          <ac:chgData name="Sarah Gothard" userId="0e53f415fda5f162" providerId="LiveId" clId="{ADF2CBE3-6054-4791-9393-7D8A22670937}" dt="2021-05-14T13:12:59.750" v="23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ADF2CBE3-6054-4791-9393-7D8A22670937}" dt="2021-05-14T13:12:59.750" v="23" actId="26606"/>
          <ac:spMkLst>
            <pc:docMk/>
            <pc:sldMk cId="1762072195" sldId="274"/>
            <ac:spMk id="30" creationId="{32BC26D8-82FB-445E-AA49-62A77D7C1EE0}"/>
          </ac:spMkLst>
        </pc:spChg>
        <pc:spChg chg="del">
          <ac:chgData name="Sarah Gothard" userId="0e53f415fda5f162" providerId="LiveId" clId="{ADF2CBE3-6054-4791-9393-7D8A22670937}" dt="2021-05-14T13:12:59.750" v="23" actId="26606"/>
          <ac:spMkLst>
            <pc:docMk/>
            <pc:sldMk cId="1762072195" sldId="274"/>
            <ac:spMk id="32" creationId="{CB44330D-EA18-4254-AA95-EB49948539B8}"/>
          </ac:spMkLst>
        </pc:spChg>
        <pc:spChg chg="add">
          <ac:chgData name="Sarah Gothard" userId="0e53f415fda5f162" providerId="LiveId" clId="{ADF2CBE3-6054-4791-9393-7D8A22670937}" dt="2021-05-14T13:12:59.750" v="23" actId="26606"/>
          <ac:spMkLst>
            <pc:docMk/>
            <pc:sldMk cId="1762072195" sldId="274"/>
            <ac:spMk id="37" creationId="{32BC26D8-82FB-445E-AA49-62A77D7C1EE0}"/>
          </ac:spMkLst>
        </pc:spChg>
        <pc:spChg chg="add">
          <ac:chgData name="Sarah Gothard" userId="0e53f415fda5f162" providerId="LiveId" clId="{ADF2CBE3-6054-4791-9393-7D8A22670937}" dt="2021-05-14T13:12:59.750" v="23" actId="26606"/>
          <ac:spMkLst>
            <pc:docMk/>
            <pc:sldMk cId="1762072195" sldId="274"/>
            <ac:spMk id="39" creationId="{CB44330D-EA18-4254-AA95-EB49948539B8}"/>
          </ac:spMkLst>
        </pc:spChg>
        <pc:picChg chg="add del">
          <ac:chgData name="Sarah Gothard" userId="0e53f415fda5f162" providerId="LiveId" clId="{ADF2CBE3-6054-4791-9393-7D8A22670937}" dt="2021-05-14T13:12:25.054" v="19" actId="478"/>
          <ac:picMkLst>
            <pc:docMk/>
            <pc:sldMk cId="1762072195" sldId="274"/>
            <ac:picMk id="3" creationId="{06B34BA4-6793-4893-B8D7-6C14ED8C244B}"/>
          </ac:picMkLst>
        </pc:picChg>
        <pc:picChg chg="add del">
          <ac:chgData name="Sarah Gothard" userId="0e53f415fda5f162" providerId="LiveId" clId="{ADF2CBE3-6054-4791-9393-7D8A22670937}" dt="2021-05-14T13:12:26.771" v="21" actId="22"/>
          <ac:picMkLst>
            <pc:docMk/>
            <pc:sldMk cId="1762072195" sldId="274"/>
            <ac:picMk id="6" creationId="{43E8726C-9DBC-483E-A7B0-44D7B7480861}"/>
          </ac:picMkLst>
        </pc:picChg>
        <pc:picChg chg="del">
          <ac:chgData name="Sarah Gothard" userId="0e53f415fda5f162" providerId="LiveId" clId="{ADF2CBE3-6054-4791-9393-7D8A22670937}" dt="2021-05-14T13:09:52.916" v="1" actId="478"/>
          <ac:picMkLst>
            <pc:docMk/>
            <pc:sldMk cId="1762072195" sldId="274"/>
            <ac:picMk id="7" creationId="{0D5E6406-51E6-4024-BE7B-1B35400C1080}"/>
          </ac:picMkLst>
        </pc:picChg>
        <pc:picChg chg="add mod">
          <ac:chgData name="Sarah Gothard" userId="0e53f415fda5f162" providerId="LiveId" clId="{ADF2CBE3-6054-4791-9393-7D8A22670937}" dt="2021-05-14T13:12:59.750" v="23" actId="26606"/>
          <ac:picMkLst>
            <pc:docMk/>
            <pc:sldMk cId="1762072195" sldId="274"/>
            <ac:picMk id="9" creationId="{9A00973A-6A67-4894-AF12-B6DA2E35E074}"/>
          </ac:picMkLst>
        </pc:picChg>
      </pc:sldChg>
      <pc:sldChg chg="del">
        <pc:chgData name="Sarah Gothard" userId="0e53f415fda5f162" providerId="LiveId" clId="{ADF2CBE3-6054-4791-9393-7D8A22670937}" dt="2021-05-14T13:09:55.016" v="2" actId="47"/>
        <pc:sldMkLst>
          <pc:docMk/>
          <pc:sldMk cId="465609885" sldId="275"/>
        </pc:sldMkLst>
      </pc:sldChg>
      <pc:sldChg chg="addSp delSp modSp add mod setBg delDesignElem">
        <pc:chgData name="Sarah Gothard" userId="0e53f415fda5f162" providerId="LiveId" clId="{ADF2CBE3-6054-4791-9393-7D8A22670937}" dt="2021-05-14T13:15:41.792" v="26" actId="27614"/>
        <pc:sldMkLst>
          <pc:docMk/>
          <pc:sldMk cId="1545025504" sldId="275"/>
        </pc:sldMkLst>
        <pc:spChg chg="ord">
          <ac:chgData name="Sarah Gothard" userId="0e53f415fda5f162" providerId="LiveId" clId="{ADF2CBE3-6054-4791-9393-7D8A22670937}" dt="2021-05-14T13:14:24.094" v="25" actId="26606"/>
          <ac:spMkLst>
            <pc:docMk/>
            <pc:sldMk cId="1545025504" sldId="275"/>
            <ac:spMk id="4" creationId="{734DF08B-C78F-4DB2-8B25-0250E898880A}"/>
          </ac:spMkLst>
        </pc:spChg>
        <pc:spChg chg="add">
          <ac:chgData name="Sarah Gothard" userId="0e53f415fda5f162" providerId="LiveId" clId="{ADF2CBE3-6054-4791-9393-7D8A22670937}" dt="2021-05-14T13:14:24.094" v="25" actId="26606"/>
          <ac:spMkLst>
            <pc:docMk/>
            <pc:sldMk cId="1545025504" sldId="275"/>
            <ac:spMk id="9" creationId="{32BC26D8-82FB-445E-AA49-62A77D7C1EE0}"/>
          </ac:spMkLst>
        </pc:spChg>
        <pc:spChg chg="add">
          <ac:chgData name="Sarah Gothard" userId="0e53f415fda5f162" providerId="LiveId" clId="{ADF2CBE3-6054-4791-9393-7D8A22670937}" dt="2021-05-14T13:14:24.094" v="25" actId="26606"/>
          <ac:spMkLst>
            <pc:docMk/>
            <pc:sldMk cId="1545025504" sldId="275"/>
            <ac:spMk id="11" creationId="{CB44330D-EA18-4254-AA95-EB49948539B8}"/>
          </ac:spMkLst>
        </pc:spChg>
        <pc:spChg chg="del">
          <ac:chgData name="Sarah Gothard" userId="0e53f415fda5f162" providerId="LiveId" clId="{ADF2CBE3-6054-4791-9393-7D8A22670937}" dt="2021-05-14T13:09:56.399" v="4"/>
          <ac:spMkLst>
            <pc:docMk/>
            <pc:sldMk cId="1545025504" sldId="275"/>
            <ac:spMk id="30" creationId="{32BC26D8-82FB-445E-AA49-62A77D7C1EE0}"/>
          </ac:spMkLst>
        </pc:spChg>
        <pc:spChg chg="del">
          <ac:chgData name="Sarah Gothard" userId="0e53f415fda5f162" providerId="LiveId" clId="{ADF2CBE3-6054-4791-9393-7D8A22670937}" dt="2021-05-14T13:09:56.399" v="4"/>
          <ac:spMkLst>
            <pc:docMk/>
            <pc:sldMk cId="1545025504" sldId="275"/>
            <ac:spMk id="32" creationId="{CB44330D-EA18-4254-AA95-EB49948539B8}"/>
          </ac:spMkLst>
        </pc:spChg>
        <pc:picChg chg="add mod">
          <ac:chgData name="Sarah Gothard" userId="0e53f415fda5f162" providerId="LiveId" clId="{ADF2CBE3-6054-4791-9393-7D8A22670937}" dt="2021-05-14T13:15:41.792" v="26" actId="27614"/>
          <ac:picMkLst>
            <pc:docMk/>
            <pc:sldMk cId="1545025504" sldId="275"/>
            <ac:picMk id="3" creationId="{6C4009A1-9134-48D7-A6FA-7EA14B1FE4D0}"/>
          </ac:picMkLst>
        </pc:picChg>
      </pc:sldChg>
      <pc:sldChg chg="addSp delSp modSp add mod setBg delDesignElem">
        <pc:chgData name="Sarah Gothard" userId="0e53f415fda5f162" providerId="LiveId" clId="{ADF2CBE3-6054-4791-9393-7D8A22670937}" dt="2021-05-14T13:15:46.527" v="28" actId="26606"/>
        <pc:sldMkLst>
          <pc:docMk/>
          <pc:sldMk cId="1261111720" sldId="276"/>
        </pc:sldMkLst>
        <pc:spChg chg="ord">
          <ac:chgData name="Sarah Gothard" userId="0e53f415fda5f162" providerId="LiveId" clId="{ADF2CBE3-6054-4791-9393-7D8A22670937}" dt="2021-05-14T13:15:46.527" v="28" actId="26606"/>
          <ac:spMkLst>
            <pc:docMk/>
            <pc:sldMk cId="1261111720" sldId="276"/>
            <ac:spMk id="4" creationId="{734DF08B-C78F-4DB2-8B25-0250E898880A}"/>
          </ac:spMkLst>
        </pc:spChg>
        <pc:spChg chg="add">
          <ac:chgData name="Sarah Gothard" userId="0e53f415fda5f162" providerId="LiveId" clId="{ADF2CBE3-6054-4791-9393-7D8A22670937}" dt="2021-05-14T13:15:46.527" v="28" actId="26606"/>
          <ac:spMkLst>
            <pc:docMk/>
            <pc:sldMk cId="1261111720" sldId="276"/>
            <ac:spMk id="9" creationId="{32BC26D8-82FB-445E-AA49-62A77D7C1EE0}"/>
          </ac:spMkLst>
        </pc:spChg>
        <pc:spChg chg="add">
          <ac:chgData name="Sarah Gothard" userId="0e53f415fda5f162" providerId="LiveId" clId="{ADF2CBE3-6054-4791-9393-7D8A22670937}" dt="2021-05-14T13:15:46.527" v="28" actId="26606"/>
          <ac:spMkLst>
            <pc:docMk/>
            <pc:sldMk cId="1261111720" sldId="276"/>
            <ac:spMk id="11" creationId="{CB44330D-EA18-4254-AA95-EB49948539B8}"/>
          </ac:spMkLst>
        </pc:spChg>
        <pc:spChg chg="del">
          <ac:chgData name="Sarah Gothard" userId="0e53f415fda5f162" providerId="LiveId" clId="{ADF2CBE3-6054-4791-9393-7D8A22670937}" dt="2021-05-14T13:09:56.877" v="6"/>
          <ac:spMkLst>
            <pc:docMk/>
            <pc:sldMk cId="1261111720" sldId="276"/>
            <ac:spMk id="30" creationId="{32BC26D8-82FB-445E-AA49-62A77D7C1EE0}"/>
          </ac:spMkLst>
        </pc:spChg>
        <pc:spChg chg="del">
          <ac:chgData name="Sarah Gothard" userId="0e53f415fda5f162" providerId="LiveId" clId="{ADF2CBE3-6054-4791-9393-7D8A22670937}" dt="2021-05-14T13:09:56.877" v="6"/>
          <ac:spMkLst>
            <pc:docMk/>
            <pc:sldMk cId="1261111720" sldId="276"/>
            <ac:spMk id="32" creationId="{CB44330D-EA18-4254-AA95-EB49948539B8}"/>
          </ac:spMkLst>
        </pc:spChg>
        <pc:picChg chg="add mod">
          <ac:chgData name="Sarah Gothard" userId="0e53f415fda5f162" providerId="LiveId" clId="{ADF2CBE3-6054-4791-9393-7D8A22670937}" dt="2021-05-14T13:15:46.527" v="28" actId="26606"/>
          <ac:picMkLst>
            <pc:docMk/>
            <pc:sldMk cId="1261111720" sldId="276"/>
            <ac:picMk id="3" creationId="{E101DD0F-A091-4C2B-A6DE-77B1A4E02769}"/>
          </ac:picMkLst>
        </pc:picChg>
      </pc:sldChg>
      <pc:sldChg chg="del">
        <pc:chgData name="Sarah Gothard" userId="0e53f415fda5f162" providerId="LiveId" clId="{ADF2CBE3-6054-4791-9393-7D8A22670937}" dt="2021-05-14T13:09:55.016" v="2" actId="47"/>
        <pc:sldMkLst>
          <pc:docMk/>
          <pc:sldMk cId="2555850704" sldId="276"/>
        </pc:sldMkLst>
      </pc:sldChg>
      <pc:sldChg chg="del">
        <pc:chgData name="Sarah Gothard" userId="0e53f415fda5f162" providerId="LiveId" clId="{ADF2CBE3-6054-4791-9393-7D8A22670937}" dt="2021-05-14T13:09:55.016" v="2" actId="47"/>
        <pc:sldMkLst>
          <pc:docMk/>
          <pc:sldMk cId="2172960461" sldId="277"/>
        </pc:sldMkLst>
      </pc:sldChg>
      <pc:sldChg chg="addSp delSp add del mod setBg delDesignElem">
        <pc:chgData name="Sarah Gothard" userId="0e53f415fda5f162" providerId="LiveId" clId="{ADF2CBE3-6054-4791-9393-7D8A22670937}" dt="2021-05-14T13:18:02.740" v="30" actId="47"/>
        <pc:sldMkLst>
          <pc:docMk/>
          <pc:sldMk cId="3653077260" sldId="277"/>
        </pc:sldMkLst>
        <pc:spChg chg="del">
          <ac:chgData name="Sarah Gothard" userId="0e53f415fda5f162" providerId="LiveId" clId="{ADF2CBE3-6054-4791-9393-7D8A22670937}" dt="2021-05-14T13:09:57.263" v="8"/>
          <ac:spMkLst>
            <pc:docMk/>
            <pc:sldMk cId="3653077260" sldId="277"/>
            <ac:spMk id="30" creationId="{32BC26D8-82FB-445E-AA49-62A77D7C1EE0}"/>
          </ac:spMkLst>
        </pc:spChg>
        <pc:spChg chg="del">
          <ac:chgData name="Sarah Gothard" userId="0e53f415fda5f162" providerId="LiveId" clId="{ADF2CBE3-6054-4791-9393-7D8A22670937}" dt="2021-05-14T13:09:57.263" v="8"/>
          <ac:spMkLst>
            <pc:docMk/>
            <pc:sldMk cId="3653077260" sldId="277"/>
            <ac:spMk id="32" creationId="{CB44330D-EA18-4254-AA95-EB49948539B8}"/>
          </ac:spMkLst>
        </pc:spChg>
        <pc:picChg chg="add">
          <ac:chgData name="Sarah Gothard" userId="0e53f415fda5f162" providerId="LiveId" clId="{ADF2CBE3-6054-4791-9393-7D8A22670937}" dt="2021-05-14T13:17:45.403" v="29" actId="22"/>
          <ac:picMkLst>
            <pc:docMk/>
            <pc:sldMk cId="3653077260" sldId="277"/>
            <ac:picMk id="3" creationId="{62561FBD-418C-4CD9-9FA4-600BF7B7D50E}"/>
          </ac:picMkLst>
        </pc:picChg>
      </pc:sldChg>
      <pc:sldChg chg="del">
        <pc:chgData name="Sarah Gothard" userId="0e53f415fda5f162" providerId="LiveId" clId="{ADF2CBE3-6054-4791-9393-7D8A22670937}" dt="2021-05-14T13:09:55.016" v="2" actId="47"/>
        <pc:sldMkLst>
          <pc:docMk/>
          <pc:sldMk cId="872034774" sldId="278"/>
        </pc:sldMkLst>
      </pc:sldChg>
      <pc:sldChg chg="addSp delSp modSp add mod setBg delDesignElem">
        <pc:chgData name="Sarah Gothard" userId="0e53f415fda5f162" providerId="LiveId" clId="{ADF2CBE3-6054-4791-9393-7D8A22670937}" dt="2021-05-14T13:18:30.433" v="36" actId="26606"/>
        <pc:sldMkLst>
          <pc:docMk/>
          <pc:sldMk cId="2826676576" sldId="278"/>
        </pc:sldMkLst>
        <pc:spChg chg="ord">
          <ac:chgData name="Sarah Gothard" userId="0e53f415fda5f162" providerId="LiveId" clId="{ADF2CBE3-6054-4791-9393-7D8A22670937}" dt="2021-05-14T13:18:30.433" v="36" actId="26606"/>
          <ac:spMkLst>
            <pc:docMk/>
            <pc:sldMk cId="2826676576" sldId="278"/>
            <ac:spMk id="4" creationId="{734DF08B-C78F-4DB2-8B25-0250E898880A}"/>
          </ac:spMkLst>
        </pc:spChg>
        <pc:spChg chg="add">
          <ac:chgData name="Sarah Gothard" userId="0e53f415fda5f162" providerId="LiveId" clId="{ADF2CBE3-6054-4791-9393-7D8A22670937}" dt="2021-05-14T13:18:30.433" v="36" actId="26606"/>
          <ac:spMkLst>
            <pc:docMk/>
            <pc:sldMk cId="2826676576" sldId="278"/>
            <ac:spMk id="13" creationId="{32BC26D8-82FB-445E-AA49-62A77D7C1EE0}"/>
          </ac:spMkLst>
        </pc:spChg>
        <pc:spChg chg="add">
          <ac:chgData name="Sarah Gothard" userId="0e53f415fda5f162" providerId="LiveId" clId="{ADF2CBE3-6054-4791-9393-7D8A22670937}" dt="2021-05-14T13:18:30.433" v="36" actId="26606"/>
          <ac:spMkLst>
            <pc:docMk/>
            <pc:sldMk cId="2826676576" sldId="278"/>
            <ac:spMk id="15" creationId="{CB44330D-EA18-4254-AA95-EB49948539B8}"/>
          </ac:spMkLst>
        </pc:spChg>
        <pc:spChg chg="del">
          <ac:chgData name="Sarah Gothard" userId="0e53f415fda5f162" providerId="LiveId" clId="{ADF2CBE3-6054-4791-9393-7D8A22670937}" dt="2021-05-14T13:09:57.642" v="10"/>
          <ac:spMkLst>
            <pc:docMk/>
            <pc:sldMk cId="2826676576" sldId="278"/>
            <ac:spMk id="30" creationId="{32BC26D8-82FB-445E-AA49-62A77D7C1EE0}"/>
          </ac:spMkLst>
        </pc:spChg>
        <pc:spChg chg="del">
          <ac:chgData name="Sarah Gothard" userId="0e53f415fda5f162" providerId="LiveId" clId="{ADF2CBE3-6054-4791-9393-7D8A22670937}" dt="2021-05-14T13:09:57.642" v="10"/>
          <ac:spMkLst>
            <pc:docMk/>
            <pc:sldMk cId="2826676576" sldId="278"/>
            <ac:spMk id="32" creationId="{CB44330D-EA18-4254-AA95-EB49948539B8}"/>
          </ac:spMkLst>
        </pc:spChg>
        <pc:picChg chg="add del">
          <ac:chgData name="Sarah Gothard" userId="0e53f415fda5f162" providerId="LiveId" clId="{ADF2CBE3-6054-4791-9393-7D8A22670937}" dt="2021-05-14T13:18:04.852" v="32" actId="22"/>
          <ac:picMkLst>
            <pc:docMk/>
            <pc:sldMk cId="2826676576" sldId="278"/>
            <ac:picMk id="3" creationId="{C63F15F9-3A8E-451B-A9B6-CDDD2022B81D}"/>
          </ac:picMkLst>
        </pc:picChg>
        <pc:picChg chg="add del">
          <ac:chgData name="Sarah Gothard" userId="0e53f415fda5f162" providerId="LiveId" clId="{ADF2CBE3-6054-4791-9393-7D8A22670937}" dt="2021-05-14T13:18:26.645" v="34" actId="478"/>
          <ac:picMkLst>
            <pc:docMk/>
            <pc:sldMk cId="2826676576" sldId="278"/>
            <ac:picMk id="6" creationId="{5D1920A4-771D-4CF2-8D44-17588E09BD2A}"/>
          </ac:picMkLst>
        </pc:picChg>
        <pc:picChg chg="add mod">
          <ac:chgData name="Sarah Gothard" userId="0e53f415fda5f162" providerId="LiveId" clId="{ADF2CBE3-6054-4791-9393-7D8A22670937}" dt="2021-05-14T13:18:30.433" v="36" actId="26606"/>
          <ac:picMkLst>
            <pc:docMk/>
            <pc:sldMk cId="2826676576" sldId="278"/>
            <ac:picMk id="8" creationId="{3D04F888-608A-4833-9224-A3B372232EB3}"/>
          </ac:picMkLst>
        </pc:picChg>
      </pc:sldChg>
      <pc:sldChg chg="delSp add del setBg delDesignElem">
        <pc:chgData name="Sarah Gothard" userId="0e53f415fda5f162" providerId="LiveId" clId="{ADF2CBE3-6054-4791-9393-7D8A22670937}" dt="2021-05-14T13:18:35.772" v="37" actId="47"/>
        <pc:sldMkLst>
          <pc:docMk/>
          <pc:sldMk cId="1021193814" sldId="279"/>
        </pc:sldMkLst>
        <pc:spChg chg="del">
          <ac:chgData name="Sarah Gothard" userId="0e53f415fda5f162" providerId="LiveId" clId="{ADF2CBE3-6054-4791-9393-7D8A22670937}" dt="2021-05-14T13:09:57.880" v="12"/>
          <ac:spMkLst>
            <pc:docMk/>
            <pc:sldMk cId="1021193814" sldId="279"/>
            <ac:spMk id="30" creationId="{32BC26D8-82FB-445E-AA49-62A77D7C1EE0}"/>
          </ac:spMkLst>
        </pc:spChg>
        <pc:spChg chg="del">
          <ac:chgData name="Sarah Gothard" userId="0e53f415fda5f162" providerId="LiveId" clId="{ADF2CBE3-6054-4791-9393-7D8A22670937}" dt="2021-05-14T13:09:57.880" v="12"/>
          <ac:spMkLst>
            <pc:docMk/>
            <pc:sldMk cId="1021193814" sldId="279"/>
            <ac:spMk id="32" creationId="{CB44330D-EA18-4254-AA95-EB49948539B8}"/>
          </ac:spMkLst>
        </pc:spChg>
      </pc:sldChg>
      <pc:sldChg chg="addSp delSp add del setBg delDesignElem">
        <pc:chgData name="Sarah Gothard" userId="0e53f415fda5f162" providerId="LiveId" clId="{ADF2CBE3-6054-4791-9393-7D8A22670937}" dt="2021-05-14T13:10:57.623" v="15"/>
        <pc:sldMkLst>
          <pc:docMk/>
          <pc:sldMk cId="1597343968" sldId="280"/>
        </pc:sldMkLst>
        <pc:spChg chg="add del">
          <ac:chgData name="Sarah Gothard" userId="0e53f415fda5f162" providerId="LiveId" clId="{ADF2CBE3-6054-4791-9393-7D8A22670937}" dt="2021-05-14T13:10:57.623" v="15"/>
          <ac:spMkLst>
            <pc:docMk/>
            <pc:sldMk cId="1597343968" sldId="280"/>
            <ac:spMk id="30" creationId="{32BC26D8-82FB-445E-AA49-62A77D7C1EE0}"/>
          </ac:spMkLst>
        </pc:spChg>
        <pc:spChg chg="add del">
          <ac:chgData name="Sarah Gothard" userId="0e53f415fda5f162" providerId="LiveId" clId="{ADF2CBE3-6054-4791-9393-7D8A22670937}" dt="2021-05-14T13:10:57.623" v="15"/>
          <ac:spMkLst>
            <pc:docMk/>
            <pc:sldMk cId="1597343968" sldId="280"/>
            <ac:spMk id="32" creationId="{CB44330D-EA18-4254-AA95-EB49948539B8}"/>
          </ac:spMkLst>
        </pc:spChg>
      </pc:sldChg>
      <pc:sldChg chg="del">
        <pc:chgData name="Sarah Gothard" userId="0e53f415fda5f162" providerId="LiveId" clId="{ADF2CBE3-6054-4791-9393-7D8A22670937}" dt="2021-05-14T13:09:55.016" v="2" actId="47"/>
        <pc:sldMkLst>
          <pc:docMk/>
          <pc:sldMk cId="2813371011" sldId="294"/>
        </pc:sldMkLst>
      </pc:sldChg>
      <pc:sldChg chg="del">
        <pc:chgData name="Sarah Gothard" userId="0e53f415fda5f162" providerId="LiveId" clId="{ADF2CBE3-6054-4791-9393-7D8A22670937}" dt="2021-05-14T13:09:55.016" v="2" actId="47"/>
        <pc:sldMkLst>
          <pc:docMk/>
          <pc:sldMk cId="943045197" sldId="295"/>
        </pc:sldMkLst>
      </pc:sldChg>
      <pc:sldChg chg="del">
        <pc:chgData name="Sarah Gothard" userId="0e53f415fda5f162" providerId="LiveId" clId="{ADF2CBE3-6054-4791-9393-7D8A22670937}" dt="2021-05-14T13:09:55.016" v="2" actId="47"/>
        <pc:sldMkLst>
          <pc:docMk/>
          <pc:sldMk cId="2224650084" sldId="29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B6D3-52F1-45D4-88E2-62E7CEDB1066}" type="datetime1">
              <a:rPr lang="en-US" smtClean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61E19-EB70-4F4B-9A3B-ABB5078F3FAB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5EC4-B9B1-40C2-A4B8-2ECC1B3458E7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56C27-DA5B-40FD-AFB4-1F02CA92E7B3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F8F-1501-494D-A152-00A0E9A111D0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7DAB-2E19-48BD-98AE-510445F49B07}" type="datetime1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03EA6-F3DF-44C6-BD1B-CEC3ABF91871}" type="datetime1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6709-2D5A-4FD6-B3D9-3D2F3EAC6F95}" type="datetime1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F7F12-28DD-47C8-BB5E-EC5742908FF6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680C-82BE-4AA1-9252-4CB5A0F7249F}" type="datetime1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85E4-42F3-49F1-B550-9503ABEE6AB9}" type="datetime1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D7428-F2E0-40FE-BCE4-DB4FE11B1EE9}" type="datetime1">
              <a:rPr lang="en-US" smtClean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51CFAE-5EF0-449F-9B95-63D8758CD2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52014"/>
            <a:ext cx="10905066" cy="155397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F1042D-61BC-3C3F-6E60-4DA140B53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3102"/>
            <a:ext cx="12192000" cy="63317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8A43B-275B-9C4C-B093-A12A851AE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0B0F56-5B1B-785F-70EA-7F93221800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8629"/>
            <a:ext cx="12192000" cy="6360741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AD1188-AF3E-5CDC-EABA-46E8971BD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025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780E1C-06B7-AA43-9704-886132A38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5577"/>
            <a:ext cx="12192000" cy="6426845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612CB-A1AD-8A47-D4CD-6EFDAD879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11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6935F5-EB62-5C61-C473-8445377DB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0666"/>
            <a:ext cx="12192000" cy="6456668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541EC-6F7D-ACD9-3951-3C2895A8D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676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16</cp:revision>
  <dcterms:created xsi:type="dcterms:W3CDTF">2019-10-03T18:26:20Z</dcterms:created>
  <dcterms:modified xsi:type="dcterms:W3CDTF">2025-06-27T20:47:25Z</dcterms:modified>
</cp:coreProperties>
</file>