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5" r:id="rId1"/>
  </p:sldMasterIdLst>
  <p:notesMasterIdLst>
    <p:notesMasterId r:id="rId8"/>
  </p:notesMasterIdLst>
  <p:handoutMasterIdLst>
    <p:handoutMasterId r:id="rId9"/>
  </p:handoutMasterIdLst>
  <p:sldIdLst>
    <p:sldId id="339" r:id="rId2"/>
    <p:sldId id="334" r:id="rId3"/>
    <p:sldId id="340" r:id="rId4"/>
    <p:sldId id="341" r:id="rId5"/>
    <p:sldId id="342" r:id="rId6"/>
    <p:sldId id="34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A8792-6E6A-4B25-A54A-E40E75F20DB6}" v="6" dt="2019-10-03T17:00:26.54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529" autoAdjust="0"/>
  </p:normalViewPr>
  <p:slideViewPr>
    <p:cSldViewPr snapToGrid="0" showGuides="1">
      <p:cViewPr varScale="1">
        <p:scale>
          <a:sx n="91" d="100"/>
          <a:sy n="91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891A8792-6E6A-4B25-A54A-E40E75F20DB6}"/>
    <pc:docChg chg="undo custSel mod addSld delSld modSld">
      <pc:chgData name="Sarah Gothard" userId="0e53f415fda5f162" providerId="LiveId" clId="{891A8792-6E6A-4B25-A54A-E40E75F20DB6}" dt="2019-10-03T17:00:45.620" v="24" actId="26606"/>
      <pc:docMkLst>
        <pc:docMk/>
      </pc:docMkLst>
      <pc:sldChg chg="addSp modSp mod setBg">
        <pc:chgData name="Sarah Gothard" userId="0e53f415fda5f162" providerId="LiveId" clId="{891A8792-6E6A-4B25-A54A-E40E75F20DB6}" dt="2019-10-03T16:57:47.108" v="0" actId="26606"/>
        <pc:sldMkLst>
          <pc:docMk/>
          <pc:sldMk cId="2211167003" sldId="257"/>
        </pc:sldMkLst>
        <pc:spChg chg="mod ord">
          <ac:chgData name="Sarah Gothard" userId="0e53f415fda5f162" providerId="LiveId" clId="{891A8792-6E6A-4B25-A54A-E40E75F20DB6}" dt="2019-10-03T16:57:47.108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891A8792-6E6A-4B25-A54A-E40E75F20DB6}" dt="2019-10-03T16:57:47.108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891A8792-6E6A-4B25-A54A-E40E75F20DB6}" dt="2019-10-03T16:57:47.108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891A8792-6E6A-4B25-A54A-E40E75F20DB6}" dt="2019-10-03T16:57:47.108" v="0" actId="26606"/>
          <ac:picMkLst>
            <pc:docMk/>
            <pc:sldMk cId="2211167003" sldId="257"/>
            <ac:picMk id="3" creationId="{39745A5F-7ECF-45A6-BDA2-77C915D0B801}"/>
          </ac:picMkLst>
        </pc:picChg>
      </pc:sldChg>
      <pc:sldChg chg="addSp modSp mod setBg">
        <pc:chgData name="Sarah Gothard" userId="0e53f415fda5f162" providerId="LiveId" clId="{891A8792-6E6A-4B25-A54A-E40E75F20DB6}" dt="2019-10-03T16:57:49.790" v="1" actId="26606"/>
        <pc:sldMkLst>
          <pc:docMk/>
          <pc:sldMk cId="2316196437" sldId="258"/>
        </pc:sldMkLst>
        <pc:spChg chg="mod ord">
          <ac:chgData name="Sarah Gothard" userId="0e53f415fda5f162" providerId="LiveId" clId="{891A8792-6E6A-4B25-A54A-E40E75F20DB6}" dt="2019-10-03T16:57:49.790" v="1" actId="26606"/>
          <ac:spMkLst>
            <pc:docMk/>
            <pc:sldMk cId="2316196437" sldId="258"/>
            <ac:spMk id="4" creationId="{1B3FFC55-0D19-4576-85FE-4FD011ADD59A}"/>
          </ac:spMkLst>
        </pc:spChg>
        <pc:spChg chg="add">
          <ac:chgData name="Sarah Gothard" userId="0e53f415fda5f162" providerId="LiveId" clId="{891A8792-6E6A-4B25-A54A-E40E75F20DB6}" dt="2019-10-03T16:57:49.790" v="1" actId="26606"/>
          <ac:spMkLst>
            <pc:docMk/>
            <pc:sldMk cId="2316196437" sldId="258"/>
            <ac:spMk id="9" creationId="{01D0AF59-99C3-4251-AB9A-C966C6AD4400}"/>
          </ac:spMkLst>
        </pc:spChg>
        <pc:spChg chg="add">
          <ac:chgData name="Sarah Gothard" userId="0e53f415fda5f162" providerId="LiveId" clId="{891A8792-6E6A-4B25-A54A-E40E75F20DB6}" dt="2019-10-03T16:57:49.790" v="1" actId="26606"/>
          <ac:spMkLst>
            <pc:docMk/>
            <pc:sldMk cId="2316196437" sldId="258"/>
            <ac:spMk id="11" creationId="{1855405F-37A2-4869-9154-F8BE3BECE6C3}"/>
          </ac:spMkLst>
        </pc:spChg>
        <pc:picChg chg="mod">
          <ac:chgData name="Sarah Gothard" userId="0e53f415fda5f162" providerId="LiveId" clId="{891A8792-6E6A-4B25-A54A-E40E75F20DB6}" dt="2019-10-03T16:57:49.790" v="1" actId="26606"/>
          <ac:picMkLst>
            <pc:docMk/>
            <pc:sldMk cId="2316196437" sldId="258"/>
            <ac:picMk id="2" creationId="{C783490D-0FA3-4AB8-AA7E-DDE6C281BDD5}"/>
          </ac:picMkLst>
        </pc:picChg>
      </pc:sldChg>
      <pc:sldChg chg="addSp modSp mod setBg">
        <pc:chgData name="Sarah Gothard" userId="0e53f415fda5f162" providerId="LiveId" clId="{891A8792-6E6A-4B25-A54A-E40E75F20DB6}" dt="2019-10-03T16:57:53.189" v="2" actId="26606"/>
        <pc:sldMkLst>
          <pc:docMk/>
          <pc:sldMk cId="1017279561" sldId="259"/>
        </pc:sldMkLst>
        <pc:spChg chg="mod ord">
          <ac:chgData name="Sarah Gothard" userId="0e53f415fda5f162" providerId="LiveId" clId="{891A8792-6E6A-4B25-A54A-E40E75F20DB6}" dt="2019-10-03T16:57:53.189" v="2" actId="26606"/>
          <ac:spMkLst>
            <pc:docMk/>
            <pc:sldMk cId="1017279561" sldId="259"/>
            <ac:spMk id="2" creationId="{694ED4B2-080E-4644-B9F5-4A79A231885C}"/>
          </ac:spMkLst>
        </pc:spChg>
        <pc:spChg chg="add">
          <ac:chgData name="Sarah Gothard" userId="0e53f415fda5f162" providerId="LiveId" clId="{891A8792-6E6A-4B25-A54A-E40E75F20DB6}" dt="2019-10-03T16:57:53.189" v="2" actId="26606"/>
          <ac:spMkLst>
            <pc:docMk/>
            <pc:sldMk cId="1017279561" sldId="259"/>
            <ac:spMk id="9" creationId="{01D0AF59-99C3-4251-AB9A-C966C6AD4400}"/>
          </ac:spMkLst>
        </pc:spChg>
        <pc:spChg chg="add">
          <ac:chgData name="Sarah Gothard" userId="0e53f415fda5f162" providerId="LiveId" clId="{891A8792-6E6A-4B25-A54A-E40E75F20DB6}" dt="2019-10-03T16:57:53.189" v="2" actId="26606"/>
          <ac:spMkLst>
            <pc:docMk/>
            <pc:sldMk cId="1017279561" sldId="259"/>
            <ac:spMk id="11" creationId="{1855405F-37A2-4869-9154-F8BE3BECE6C3}"/>
          </ac:spMkLst>
        </pc:spChg>
        <pc:picChg chg="mod">
          <ac:chgData name="Sarah Gothard" userId="0e53f415fda5f162" providerId="LiveId" clId="{891A8792-6E6A-4B25-A54A-E40E75F20DB6}" dt="2019-10-03T16:57:53.189" v="2" actId="26606"/>
          <ac:picMkLst>
            <pc:docMk/>
            <pc:sldMk cId="1017279561" sldId="259"/>
            <ac:picMk id="4" creationId="{E3C69FA3-713C-4114-B86D-7513130B0A07}"/>
          </ac:picMkLst>
        </pc:picChg>
      </pc:sldChg>
      <pc:sldChg chg="addSp delSp modSp mod setBg">
        <pc:chgData name="Sarah Gothard" userId="0e53f415fda5f162" providerId="LiveId" clId="{891A8792-6E6A-4B25-A54A-E40E75F20DB6}" dt="2019-10-03T16:58:04.707" v="5" actId="26606"/>
        <pc:sldMkLst>
          <pc:docMk/>
          <pc:sldMk cId="3176402691" sldId="260"/>
        </pc:sldMkLst>
        <pc:spChg chg="mod ord">
          <ac:chgData name="Sarah Gothard" userId="0e53f415fda5f162" providerId="LiveId" clId="{891A8792-6E6A-4B25-A54A-E40E75F20DB6}" dt="2019-10-03T16:58:04.707" v="5" actId="26606"/>
          <ac:spMkLst>
            <pc:docMk/>
            <pc:sldMk cId="3176402691" sldId="260"/>
            <ac:spMk id="2" creationId="{725932CC-40BE-4FDD-B10F-9627BA69AA41}"/>
          </ac:spMkLst>
        </pc:spChg>
        <pc:spChg chg="add">
          <ac:chgData name="Sarah Gothard" userId="0e53f415fda5f162" providerId="LiveId" clId="{891A8792-6E6A-4B25-A54A-E40E75F20DB6}" dt="2019-10-03T16:58:04.707" v="5" actId="26606"/>
          <ac:spMkLst>
            <pc:docMk/>
            <pc:sldMk cId="3176402691" sldId="260"/>
            <ac:spMk id="8" creationId="{01D0AF59-99C3-4251-AB9A-C966C6AD4400}"/>
          </ac:spMkLst>
        </pc:spChg>
        <pc:spChg chg="add">
          <ac:chgData name="Sarah Gothard" userId="0e53f415fda5f162" providerId="LiveId" clId="{891A8792-6E6A-4B25-A54A-E40E75F20DB6}" dt="2019-10-03T16:58:04.707" v="5" actId="26606"/>
          <ac:spMkLst>
            <pc:docMk/>
            <pc:sldMk cId="3176402691" sldId="260"/>
            <ac:spMk id="10" creationId="{1855405F-37A2-4869-9154-F8BE3BECE6C3}"/>
          </ac:spMkLst>
        </pc:spChg>
        <pc:picChg chg="add mod">
          <ac:chgData name="Sarah Gothard" userId="0e53f415fda5f162" providerId="LiveId" clId="{891A8792-6E6A-4B25-A54A-E40E75F20DB6}" dt="2019-10-03T16:58:04.707" v="5" actId="26606"/>
          <ac:picMkLst>
            <pc:docMk/>
            <pc:sldMk cId="3176402691" sldId="260"/>
            <ac:picMk id="3" creationId="{DDD107F2-B4C3-4953-BB16-AB7E55C8C4F9}"/>
          </ac:picMkLst>
        </pc:picChg>
        <pc:picChg chg="del">
          <ac:chgData name="Sarah Gothard" userId="0e53f415fda5f162" providerId="LiveId" clId="{891A8792-6E6A-4B25-A54A-E40E75F20DB6}" dt="2019-10-03T16:57:58.380" v="3"/>
          <ac:picMkLst>
            <pc:docMk/>
            <pc:sldMk cId="3176402691" sldId="260"/>
            <ac:picMk id="4" creationId="{0A5793F4-539C-4519-BC23-69514F77A846}"/>
          </ac:picMkLst>
        </pc:picChg>
        <pc:picChg chg="del">
          <ac:chgData name="Sarah Gothard" userId="0e53f415fda5f162" providerId="LiveId" clId="{891A8792-6E6A-4B25-A54A-E40E75F20DB6}" dt="2019-10-03T16:57:58.380" v="3"/>
          <ac:picMkLst>
            <pc:docMk/>
            <pc:sldMk cId="3176402691" sldId="260"/>
            <ac:picMk id="6" creationId="{C2579471-A249-4EC9-9B54-FF14ED0C31DC}"/>
          </ac:picMkLst>
        </pc:picChg>
      </pc:sldChg>
      <pc:sldChg chg="addSp delSp modSp del mod setBg">
        <pc:chgData name="Sarah Gothard" userId="0e53f415fda5f162" providerId="LiveId" clId="{891A8792-6E6A-4B25-A54A-E40E75F20DB6}" dt="2019-10-03T16:58:57.395" v="18" actId="2696"/>
        <pc:sldMkLst>
          <pc:docMk/>
          <pc:sldMk cId="3723257120" sldId="261"/>
        </pc:sldMkLst>
        <pc:spChg chg="mod ord">
          <ac:chgData name="Sarah Gothard" userId="0e53f415fda5f162" providerId="LiveId" clId="{891A8792-6E6A-4B25-A54A-E40E75F20DB6}" dt="2019-10-03T16:58:14.017" v="7" actId="26606"/>
          <ac:spMkLst>
            <pc:docMk/>
            <pc:sldMk cId="3723257120" sldId="261"/>
            <ac:spMk id="2" creationId="{7D2151CE-9472-40FC-BA33-C57B5BC54AAC}"/>
          </ac:spMkLst>
        </pc:spChg>
        <pc:spChg chg="add del">
          <ac:chgData name="Sarah Gothard" userId="0e53f415fda5f162" providerId="LiveId" clId="{891A8792-6E6A-4B25-A54A-E40E75F20DB6}" dt="2019-10-03T16:58:14.017" v="7" actId="26606"/>
          <ac:spMkLst>
            <pc:docMk/>
            <pc:sldMk cId="3723257120" sldId="261"/>
            <ac:spMk id="9" creationId="{B9FF99BD-075F-4761-A995-6FC574BD25EA}"/>
          </ac:spMkLst>
        </pc:spChg>
        <pc:spChg chg="add del">
          <ac:chgData name="Sarah Gothard" userId="0e53f415fda5f162" providerId="LiveId" clId="{891A8792-6E6A-4B25-A54A-E40E75F20DB6}" dt="2019-10-03T16:58:14.017" v="7" actId="26606"/>
          <ac:spMkLst>
            <pc:docMk/>
            <pc:sldMk cId="3723257120" sldId="261"/>
            <ac:spMk id="11" creationId="{A7B21A54-9BA3-4EA9-B460-5A829ADD9051}"/>
          </ac:spMkLst>
        </pc:spChg>
        <pc:spChg chg="add del">
          <ac:chgData name="Sarah Gothard" userId="0e53f415fda5f162" providerId="LiveId" clId="{891A8792-6E6A-4B25-A54A-E40E75F20DB6}" dt="2019-10-03T16:58:14.017" v="7" actId="26606"/>
          <ac:spMkLst>
            <pc:docMk/>
            <pc:sldMk cId="3723257120" sldId="261"/>
            <ac:spMk id="13" creationId="{6FA8F714-B9D8-488A-8CCA-E9948FF913A9}"/>
          </ac:spMkLst>
        </pc:spChg>
        <pc:picChg chg="del mod">
          <ac:chgData name="Sarah Gothard" userId="0e53f415fda5f162" providerId="LiveId" clId="{891A8792-6E6A-4B25-A54A-E40E75F20DB6}" dt="2019-10-03T16:58:22.506" v="12"/>
          <ac:picMkLst>
            <pc:docMk/>
            <pc:sldMk cId="3723257120" sldId="261"/>
            <ac:picMk id="4" creationId="{8FD1760F-A0E5-4850-9B15-197DD76D522C}"/>
          </ac:picMkLst>
        </pc:picChg>
      </pc:sldChg>
      <pc:sldChg chg="addSp modSp mod setBg">
        <pc:chgData name="Sarah Gothard" userId="0e53f415fda5f162" providerId="LiveId" clId="{891A8792-6E6A-4B25-A54A-E40E75F20DB6}" dt="2019-10-03T17:00:45.620" v="24" actId="26606"/>
        <pc:sldMkLst>
          <pc:docMk/>
          <pc:sldMk cId="3463298387" sldId="262"/>
        </pc:sldMkLst>
        <pc:spChg chg="mod ord">
          <ac:chgData name="Sarah Gothard" userId="0e53f415fda5f162" providerId="LiveId" clId="{891A8792-6E6A-4B25-A54A-E40E75F20DB6}" dt="2019-10-03T17:00:45.620" v="24" actId="26606"/>
          <ac:spMkLst>
            <pc:docMk/>
            <pc:sldMk cId="3463298387" sldId="262"/>
            <ac:spMk id="2" creationId="{FBA75254-0AAF-40D7-B2FA-DCE03388F517}"/>
          </ac:spMkLst>
        </pc:spChg>
        <pc:spChg chg="add">
          <ac:chgData name="Sarah Gothard" userId="0e53f415fda5f162" providerId="LiveId" clId="{891A8792-6E6A-4B25-A54A-E40E75F20DB6}" dt="2019-10-03T17:00:45.620" v="24" actId="26606"/>
          <ac:spMkLst>
            <pc:docMk/>
            <pc:sldMk cId="3463298387" sldId="262"/>
            <ac:spMk id="9" creationId="{01D0AF59-99C3-4251-AB9A-C966C6AD4400}"/>
          </ac:spMkLst>
        </pc:spChg>
        <pc:spChg chg="add">
          <ac:chgData name="Sarah Gothard" userId="0e53f415fda5f162" providerId="LiveId" clId="{891A8792-6E6A-4B25-A54A-E40E75F20DB6}" dt="2019-10-03T17:00:45.620" v="24" actId="26606"/>
          <ac:spMkLst>
            <pc:docMk/>
            <pc:sldMk cId="3463298387" sldId="262"/>
            <ac:spMk id="11" creationId="{1855405F-37A2-4869-9154-F8BE3BECE6C3}"/>
          </ac:spMkLst>
        </pc:spChg>
        <pc:picChg chg="mod">
          <ac:chgData name="Sarah Gothard" userId="0e53f415fda5f162" providerId="LiveId" clId="{891A8792-6E6A-4B25-A54A-E40E75F20DB6}" dt="2019-10-03T17:00:45.620" v="24" actId="26606"/>
          <ac:picMkLst>
            <pc:docMk/>
            <pc:sldMk cId="3463298387" sldId="262"/>
            <ac:picMk id="4" creationId="{A44F1AF1-2783-43F4-B831-5F653C317EC9}"/>
          </ac:picMkLst>
        </pc:picChg>
      </pc:sldChg>
      <pc:sldChg chg="addSp delSp modSp add mod setBg delDesignElem">
        <pc:chgData name="Sarah Gothard" userId="0e53f415fda5f162" providerId="LiveId" clId="{891A8792-6E6A-4B25-A54A-E40E75F20DB6}" dt="2019-10-03T17:00:37.521" v="23" actId="1076"/>
        <pc:sldMkLst>
          <pc:docMk/>
          <pc:sldMk cId="2685697611" sldId="263"/>
        </pc:sldMkLst>
        <pc:spChg chg="add">
          <ac:chgData name="Sarah Gothard" userId="0e53f415fda5f162" providerId="LiveId" clId="{891A8792-6E6A-4B25-A54A-E40E75F20DB6}" dt="2019-10-03T16:58:19.397" v="10" actId="26606"/>
          <ac:spMkLst>
            <pc:docMk/>
            <pc:sldMk cId="2685697611" sldId="263"/>
            <ac:spMk id="5" creationId="{01D0AF59-99C3-4251-AB9A-C966C6AD4400}"/>
          </ac:spMkLst>
        </pc:spChg>
        <pc:spChg chg="add">
          <ac:chgData name="Sarah Gothard" userId="0e53f415fda5f162" providerId="LiveId" clId="{891A8792-6E6A-4B25-A54A-E40E75F20DB6}" dt="2019-10-03T16:58:19.397" v="10" actId="26606"/>
          <ac:spMkLst>
            <pc:docMk/>
            <pc:sldMk cId="2685697611" sldId="263"/>
            <ac:spMk id="6" creationId="{1855405F-37A2-4869-9154-F8BE3BECE6C3}"/>
          </ac:spMkLst>
        </pc:spChg>
        <pc:spChg chg="del">
          <ac:chgData name="Sarah Gothard" userId="0e53f415fda5f162" providerId="LiveId" clId="{891A8792-6E6A-4B25-A54A-E40E75F20DB6}" dt="2019-10-03T16:58:17.271" v="9"/>
          <ac:spMkLst>
            <pc:docMk/>
            <pc:sldMk cId="2685697611" sldId="263"/>
            <ac:spMk id="8" creationId="{01D0AF59-99C3-4251-AB9A-C966C6AD4400}"/>
          </ac:spMkLst>
        </pc:spChg>
        <pc:spChg chg="del">
          <ac:chgData name="Sarah Gothard" userId="0e53f415fda5f162" providerId="LiveId" clId="{891A8792-6E6A-4B25-A54A-E40E75F20DB6}" dt="2019-10-03T16:58:17.271" v="9"/>
          <ac:spMkLst>
            <pc:docMk/>
            <pc:sldMk cId="2685697611" sldId="263"/>
            <ac:spMk id="10" creationId="{1855405F-37A2-4869-9154-F8BE3BECE6C3}"/>
          </ac:spMkLst>
        </pc:spChg>
        <pc:picChg chg="del">
          <ac:chgData name="Sarah Gothard" userId="0e53f415fda5f162" providerId="LiveId" clId="{891A8792-6E6A-4B25-A54A-E40E75F20DB6}" dt="2019-10-03T16:58:20.463" v="11" actId="478"/>
          <ac:picMkLst>
            <pc:docMk/>
            <pc:sldMk cId="2685697611" sldId="263"/>
            <ac:picMk id="3" creationId="{DDD107F2-B4C3-4953-BB16-AB7E55C8C4F9}"/>
          </ac:picMkLst>
        </pc:picChg>
        <pc:picChg chg="add mod">
          <ac:chgData name="Sarah Gothard" userId="0e53f415fda5f162" providerId="LiveId" clId="{891A8792-6E6A-4B25-A54A-E40E75F20DB6}" dt="2019-10-03T17:00:37.521" v="23" actId="1076"/>
          <ac:picMkLst>
            <pc:docMk/>
            <pc:sldMk cId="2685697611" sldId="263"/>
            <ac:picMk id="4" creationId="{1977D2A9-7955-4C84-83AA-E9F3B918238D}"/>
          </ac:picMkLst>
        </pc:picChg>
        <pc:picChg chg="add del mod">
          <ac:chgData name="Sarah Gothard" userId="0e53f415fda5f162" providerId="LiveId" clId="{891A8792-6E6A-4B25-A54A-E40E75F20DB6}" dt="2019-10-03T17:00:26.356" v="20" actId="478"/>
          <ac:picMkLst>
            <pc:docMk/>
            <pc:sldMk cId="2685697611" sldId="263"/>
            <ac:picMk id="9" creationId="{1FFF71E8-FA3E-43D0-A1AC-E733D97E595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279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5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15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8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50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3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3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4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9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4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5A5F-7ECF-45A6-BDA2-77C915D0B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61286"/>
            <a:ext cx="10905066" cy="25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B4B373-2CCA-242D-E2D4-05D0747066D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7D68B-B0C3-DF30-DC4D-5ECDA0C41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115C1D-3040-F1F7-8190-7B25E18857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4B4D9-4E04-D744-BAC7-E5A49BFE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2411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00CB2-D8E7-C5ED-F117-61B65642C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B27EC7-D9D5-E4EE-548F-DE7D34452A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58E19-670F-2A18-D166-50C1A002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7708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7AB7A-CEC7-BA87-982B-A7AA1C8BB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28785C-076B-DC02-77F0-C066A8F95FB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716CB-ACB3-63E6-4F21-53D3A959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7646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5F19B-B660-3098-331B-EC1D6F652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2ABCB6-4717-EEBF-18B0-5D8C5C670A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27ACF-270C-3612-A626-F6FDF43F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0792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2019-10-03T17:00:45Z</dcterms:created>
  <dcterms:modified xsi:type="dcterms:W3CDTF">2025-12-05T18:44:49Z</dcterms:modified>
</cp:coreProperties>
</file>