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F660CA-1A21-908A-A875-E669F40AD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15812"/>
            <a:ext cx="10905066" cy="24263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321722-BDD7-34E3-D10A-9FC4F90644B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C7AF2-5547-2A9D-6095-8FA3DE5FB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010A4C-804F-237C-7140-1C6F25222FD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4F967-9443-A3E1-F4C8-504385351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728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1AE8C-A248-7311-0BF9-86492EF24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2F7DA6-615E-A665-FE5A-4B0393785F9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1DEC1-F2C7-B6EE-0E70-9F60B29F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9351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4D257-C75C-5AE9-C413-78970D0EA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153BB2-3684-37B7-FD17-0F14D579091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C6C1D4-109B-0FF5-1A97-D2435C6F9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560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1B872-0939-374F-9BB8-DC62E6BCF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17DDC9D-6F69-F28F-9462-F0BACEB429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81E18-2EEB-7119-81F1-43E008850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498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2E7AE-3412-732C-C80D-BCD06321C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5AD6E60-661A-BAD3-C478-385D42B747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74D77-010A-DA17-FD02-E2A5C25BB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17377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2025-10-12T01:47:13Z</dcterms:modified>
</cp:coreProperties>
</file>