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8"/>
  </p:notesMasterIdLst>
  <p:handoutMasterIdLst>
    <p:handoutMasterId r:id="rId19"/>
  </p:handoutMasterIdLst>
  <p:sldIdLst>
    <p:sldId id="257" r:id="rId2"/>
    <p:sldId id="269" r:id="rId3"/>
    <p:sldId id="275" r:id="rId4"/>
    <p:sldId id="270" r:id="rId5"/>
    <p:sldId id="271" r:id="rId6"/>
    <p:sldId id="272" r:id="rId7"/>
    <p:sldId id="273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713" autoAdjust="0"/>
  </p:normalViewPr>
  <p:slideViewPr>
    <p:cSldViewPr snapToGrid="0" showGuides="1">
      <p:cViewPr varScale="1">
        <p:scale>
          <a:sx n="66" d="100"/>
          <a:sy n="66" d="100"/>
        </p:scale>
        <p:origin x="1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12BF6307-B3CE-4F76-9A59-A76691A1C9AB}"/>
    <pc:docChg chg="custSel mod modSld">
      <pc:chgData name="Sarah Gothard" userId="0e53f415fda5f162" providerId="LiveId" clId="{12BF6307-B3CE-4F76-9A59-A76691A1C9AB}" dt="2019-10-04T02:06:27.827" v="15" actId="26606"/>
      <pc:docMkLst>
        <pc:docMk/>
      </pc:docMkLst>
      <pc:sldChg chg="addSp modSp mod setBg">
        <pc:chgData name="Sarah Gothard" userId="0e53f415fda5f162" providerId="LiveId" clId="{12BF6307-B3CE-4F76-9A59-A76691A1C9AB}" dt="2019-10-04T02:05:34.422" v="0" actId="26606"/>
        <pc:sldMkLst>
          <pc:docMk/>
          <pc:sldMk cId="2211167003" sldId="257"/>
        </pc:sldMkLst>
        <pc:spChg chg="mod ord">
          <ac:chgData name="Sarah Gothard" userId="0e53f415fda5f162" providerId="LiveId" clId="{12BF6307-B3CE-4F76-9A59-A76691A1C9AB}" dt="2019-10-04T02:05:34.422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12BF6307-B3CE-4F76-9A59-A76691A1C9AB}" dt="2019-10-04T02:05:34.422" v="0" actId="26606"/>
          <ac:spMkLst>
            <pc:docMk/>
            <pc:sldMk cId="2211167003" sldId="257"/>
            <ac:spMk id="10" creationId="{32BC26D8-82FB-445E-AA49-62A77D7C1EE0}"/>
          </ac:spMkLst>
        </pc:spChg>
        <pc:spChg chg="add">
          <ac:chgData name="Sarah Gothard" userId="0e53f415fda5f162" providerId="LiveId" clId="{12BF6307-B3CE-4F76-9A59-A76691A1C9AB}" dt="2019-10-04T02:05:34.422" v="0" actId="26606"/>
          <ac:spMkLst>
            <pc:docMk/>
            <pc:sldMk cId="2211167003" sldId="257"/>
            <ac:spMk id="12" creationId="{CB44330D-EA18-4254-AA95-EB49948539B8}"/>
          </ac:spMkLst>
        </pc:spChg>
        <pc:picChg chg="mod">
          <ac:chgData name="Sarah Gothard" userId="0e53f415fda5f162" providerId="LiveId" clId="{12BF6307-B3CE-4F76-9A59-A76691A1C9AB}" dt="2019-10-04T02:05:34.422" v="0" actId="26606"/>
          <ac:picMkLst>
            <pc:docMk/>
            <pc:sldMk cId="2211167003" sldId="257"/>
            <ac:picMk id="3" creationId="{A86AA887-994E-49F8-A3C8-39684CB07AD9}"/>
          </ac:picMkLst>
        </pc:picChg>
      </pc:sldChg>
      <pc:sldChg chg="addSp modSp mod setBg">
        <pc:chgData name="Sarah Gothard" userId="0e53f415fda5f162" providerId="LiveId" clId="{12BF6307-B3CE-4F76-9A59-A76691A1C9AB}" dt="2019-10-04T02:06:02.636" v="7" actId="26606"/>
        <pc:sldMkLst>
          <pc:docMk/>
          <pc:sldMk cId="3680496714" sldId="258"/>
        </pc:sldMkLst>
        <pc:spChg chg="mod ord">
          <ac:chgData name="Sarah Gothard" userId="0e53f415fda5f162" providerId="LiveId" clId="{12BF6307-B3CE-4F76-9A59-A76691A1C9AB}" dt="2019-10-04T02:06:02.636" v="7" actId="26606"/>
          <ac:spMkLst>
            <pc:docMk/>
            <pc:sldMk cId="3680496714" sldId="258"/>
            <ac:spMk id="5" creationId="{B35277B3-F2AB-47E8-A410-E4DFF7CB251C}"/>
          </ac:spMkLst>
        </pc:spChg>
        <pc:spChg chg="add">
          <ac:chgData name="Sarah Gothard" userId="0e53f415fda5f162" providerId="LiveId" clId="{12BF6307-B3CE-4F76-9A59-A76691A1C9AB}" dt="2019-10-04T02:06:02.636" v="7" actId="26606"/>
          <ac:spMkLst>
            <pc:docMk/>
            <pc:sldMk cId="3680496714" sldId="258"/>
            <ac:spMk id="10" creationId="{32BC26D8-82FB-445E-AA49-62A77D7C1EE0}"/>
          </ac:spMkLst>
        </pc:spChg>
        <pc:spChg chg="add">
          <ac:chgData name="Sarah Gothard" userId="0e53f415fda5f162" providerId="LiveId" clId="{12BF6307-B3CE-4F76-9A59-A76691A1C9AB}" dt="2019-10-04T02:06:02.636" v="7" actId="26606"/>
          <ac:spMkLst>
            <pc:docMk/>
            <pc:sldMk cId="3680496714" sldId="258"/>
            <ac:spMk id="12" creationId="{CB44330D-EA18-4254-AA95-EB49948539B8}"/>
          </ac:spMkLst>
        </pc:spChg>
        <pc:picChg chg="mod">
          <ac:chgData name="Sarah Gothard" userId="0e53f415fda5f162" providerId="LiveId" clId="{12BF6307-B3CE-4F76-9A59-A76691A1C9AB}" dt="2019-10-04T02:06:02.636" v="7" actId="26606"/>
          <ac:picMkLst>
            <pc:docMk/>
            <pc:sldMk cId="3680496714" sldId="258"/>
            <ac:picMk id="2" creationId="{7D2BED7C-163E-4EF5-90B8-3E28A400DBFD}"/>
          </ac:picMkLst>
        </pc:picChg>
      </pc:sldChg>
      <pc:sldChg chg="addSp modSp mod setBg">
        <pc:chgData name="Sarah Gothard" userId="0e53f415fda5f162" providerId="LiveId" clId="{12BF6307-B3CE-4F76-9A59-A76691A1C9AB}" dt="2019-10-04T02:06:05.110" v="8" actId="26606"/>
        <pc:sldMkLst>
          <pc:docMk/>
          <pc:sldMk cId="2898685327" sldId="259"/>
        </pc:sldMkLst>
        <pc:spChg chg="mod ord">
          <ac:chgData name="Sarah Gothard" userId="0e53f415fda5f162" providerId="LiveId" clId="{12BF6307-B3CE-4F76-9A59-A76691A1C9AB}" dt="2019-10-04T02:06:05.110" v="8" actId="26606"/>
          <ac:spMkLst>
            <pc:docMk/>
            <pc:sldMk cId="2898685327" sldId="259"/>
            <ac:spMk id="5" creationId="{B35277B3-F2AB-47E8-A410-E4DFF7CB251C}"/>
          </ac:spMkLst>
        </pc:spChg>
        <pc:spChg chg="add">
          <ac:chgData name="Sarah Gothard" userId="0e53f415fda5f162" providerId="LiveId" clId="{12BF6307-B3CE-4F76-9A59-A76691A1C9AB}" dt="2019-10-04T02:06:05.110" v="8" actId="26606"/>
          <ac:spMkLst>
            <pc:docMk/>
            <pc:sldMk cId="2898685327" sldId="259"/>
            <ac:spMk id="10" creationId="{32BC26D8-82FB-445E-AA49-62A77D7C1EE0}"/>
          </ac:spMkLst>
        </pc:spChg>
        <pc:spChg chg="add">
          <ac:chgData name="Sarah Gothard" userId="0e53f415fda5f162" providerId="LiveId" clId="{12BF6307-B3CE-4F76-9A59-A76691A1C9AB}" dt="2019-10-04T02:06:05.110" v="8" actId="26606"/>
          <ac:spMkLst>
            <pc:docMk/>
            <pc:sldMk cId="2898685327" sldId="259"/>
            <ac:spMk id="12" creationId="{CB44330D-EA18-4254-AA95-EB49948539B8}"/>
          </ac:spMkLst>
        </pc:spChg>
        <pc:picChg chg="mod">
          <ac:chgData name="Sarah Gothard" userId="0e53f415fda5f162" providerId="LiveId" clId="{12BF6307-B3CE-4F76-9A59-A76691A1C9AB}" dt="2019-10-04T02:06:05.110" v="8" actId="26606"/>
          <ac:picMkLst>
            <pc:docMk/>
            <pc:sldMk cId="2898685327" sldId="259"/>
            <ac:picMk id="2" creationId="{A32C3D33-1553-4D16-A9DA-DCADA6C783A4}"/>
          </ac:picMkLst>
        </pc:picChg>
      </pc:sldChg>
      <pc:sldChg chg="addSp modSp mod setBg">
        <pc:chgData name="Sarah Gothard" userId="0e53f415fda5f162" providerId="LiveId" clId="{12BF6307-B3CE-4F76-9A59-A76691A1C9AB}" dt="2019-10-04T02:06:07.420" v="9" actId="26606"/>
        <pc:sldMkLst>
          <pc:docMk/>
          <pc:sldMk cId="931758628" sldId="260"/>
        </pc:sldMkLst>
        <pc:spChg chg="mod ord">
          <ac:chgData name="Sarah Gothard" userId="0e53f415fda5f162" providerId="LiveId" clId="{12BF6307-B3CE-4F76-9A59-A76691A1C9AB}" dt="2019-10-04T02:06:07.420" v="9" actId="26606"/>
          <ac:spMkLst>
            <pc:docMk/>
            <pc:sldMk cId="931758628" sldId="260"/>
            <ac:spMk id="5" creationId="{B35277B3-F2AB-47E8-A410-E4DFF7CB251C}"/>
          </ac:spMkLst>
        </pc:spChg>
        <pc:spChg chg="add">
          <ac:chgData name="Sarah Gothard" userId="0e53f415fda5f162" providerId="LiveId" clId="{12BF6307-B3CE-4F76-9A59-A76691A1C9AB}" dt="2019-10-04T02:06:07.420" v="9" actId="26606"/>
          <ac:spMkLst>
            <pc:docMk/>
            <pc:sldMk cId="931758628" sldId="260"/>
            <ac:spMk id="10" creationId="{32BC26D8-82FB-445E-AA49-62A77D7C1EE0}"/>
          </ac:spMkLst>
        </pc:spChg>
        <pc:spChg chg="add">
          <ac:chgData name="Sarah Gothard" userId="0e53f415fda5f162" providerId="LiveId" clId="{12BF6307-B3CE-4F76-9A59-A76691A1C9AB}" dt="2019-10-04T02:06:07.420" v="9" actId="26606"/>
          <ac:spMkLst>
            <pc:docMk/>
            <pc:sldMk cId="931758628" sldId="260"/>
            <ac:spMk id="12" creationId="{CB44330D-EA18-4254-AA95-EB49948539B8}"/>
          </ac:spMkLst>
        </pc:spChg>
        <pc:picChg chg="mod">
          <ac:chgData name="Sarah Gothard" userId="0e53f415fda5f162" providerId="LiveId" clId="{12BF6307-B3CE-4F76-9A59-A76691A1C9AB}" dt="2019-10-04T02:06:07.420" v="9" actId="26606"/>
          <ac:picMkLst>
            <pc:docMk/>
            <pc:sldMk cId="931758628" sldId="260"/>
            <ac:picMk id="2" creationId="{E4600CF8-69B7-4EA8-A71F-5D4D0B83F457}"/>
          </ac:picMkLst>
        </pc:picChg>
      </pc:sldChg>
      <pc:sldChg chg="addSp modSp mod setBg">
        <pc:chgData name="Sarah Gothard" userId="0e53f415fda5f162" providerId="LiveId" clId="{12BF6307-B3CE-4F76-9A59-A76691A1C9AB}" dt="2019-10-04T02:06:10.339" v="10" actId="26606"/>
        <pc:sldMkLst>
          <pc:docMk/>
          <pc:sldMk cId="1124494488" sldId="261"/>
        </pc:sldMkLst>
        <pc:spChg chg="mod ord">
          <ac:chgData name="Sarah Gothard" userId="0e53f415fda5f162" providerId="LiveId" clId="{12BF6307-B3CE-4F76-9A59-A76691A1C9AB}" dt="2019-10-04T02:06:10.339" v="10" actId="26606"/>
          <ac:spMkLst>
            <pc:docMk/>
            <pc:sldMk cId="1124494488" sldId="261"/>
            <ac:spMk id="5" creationId="{B35277B3-F2AB-47E8-A410-E4DFF7CB251C}"/>
          </ac:spMkLst>
        </pc:spChg>
        <pc:spChg chg="add">
          <ac:chgData name="Sarah Gothard" userId="0e53f415fda5f162" providerId="LiveId" clId="{12BF6307-B3CE-4F76-9A59-A76691A1C9AB}" dt="2019-10-04T02:06:10.339" v="10" actId="26606"/>
          <ac:spMkLst>
            <pc:docMk/>
            <pc:sldMk cId="1124494488" sldId="261"/>
            <ac:spMk id="10" creationId="{32BC26D8-82FB-445E-AA49-62A77D7C1EE0}"/>
          </ac:spMkLst>
        </pc:spChg>
        <pc:spChg chg="add">
          <ac:chgData name="Sarah Gothard" userId="0e53f415fda5f162" providerId="LiveId" clId="{12BF6307-B3CE-4F76-9A59-A76691A1C9AB}" dt="2019-10-04T02:06:10.339" v="10" actId="26606"/>
          <ac:spMkLst>
            <pc:docMk/>
            <pc:sldMk cId="1124494488" sldId="261"/>
            <ac:spMk id="12" creationId="{CB44330D-EA18-4254-AA95-EB49948539B8}"/>
          </ac:spMkLst>
        </pc:spChg>
        <pc:picChg chg="mod">
          <ac:chgData name="Sarah Gothard" userId="0e53f415fda5f162" providerId="LiveId" clId="{12BF6307-B3CE-4F76-9A59-A76691A1C9AB}" dt="2019-10-04T02:06:10.339" v="10" actId="26606"/>
          <ac:picMkLst>
            <pc:docMk/>
            <pc:sldMk cId="1124494488" sldId="261"/>
            <ac:picMk id="2" creationId="{C0C7F447-95A4-4D76-9928-395C79448857}"/>
          </ac:picMkLst>
        </pc:picChg>
      </pc:sldChg>
      <pc:sldChg chg="addSp modSp mod setBg">
        <pc:chgData name="Sarah Gothard" userId="0e53f415fda5f162" providerId="LiveId" clId="{12BF6307-B3CE-4F76-9A59-A76691A1C9AB}" dt="2019-10-04T02:06:13.090" v="11" actId="26606"/>
        <pc:sldMkLst>
          <pc:docMk/>
          <pc:sldMk cId="4217008242" sldId="262"/>
        </pc:sldMkLst>
        <pc:spChg chg="mod ord">
          <ac:chgData name="Sarah Gothard" userId="0e53f415fda5f162" providerId="LiveId" clId="{12BF6307-B3CE-4F76-9A59-A76691A1C9AB}" dt="2019-10-04T02:06:13.090" v="11" actId="26606"/>
          <ac:spMkLst>
            <pc:docMk/>
            <pc:sldMk cId="4217008242" sldId="262"/>
            <ac:spMk id="5" creationId="{B35277B3-F2AB-47E8-A410-E4DFF7CB251C}"/>
          </ac:spMkLst>
        </pc:spChg>
        <pc:spChg chg="add">
          <ac:chgData name="Sarah Gothard" userId="0e53f415fda5f162" providerId="LiveId" clId="{12BF6307-B3CE-4F76-9A59-A76691A1C9AB}" dt="2019-10-04T02:06:13.090" v="11" actId="26606"/>
          <ac:spMkLst>
            <pc:docMk/>
            <pc:sldMk cId="4217008242" sldId="262"/>
            <ac:spMk id="10" creationId="{32BC26D8-82FB-445E-AA49-62A77D7C1EE0}"/>
          </ac:spMkLst>
        </pc:spChg>
        <pc:spChg chg="add">
          <ac:chgData name="Sarah Gothard" userId="0e53f415fda5f162" providerId="LiveId" clId="{12BF6307-B3CE-4F76-9A59-A76691A1C9AB}" dt="2019-10-04T02:06:13.090" v="11" actId="26606"/>
          <ac:spMkLst>
            <pc:docMk/>
            <pc:sldMk cId="4217008242" sldId="262"/>
            <ac:spMk id="12" creationId="{CB44330D-EA18-4254-AA95-EB49948539B8}"/>
          </ac:spMkLst>
        </pc:spChg>
        <pc:picChg chg="mod">
          <ac:chgData name="Sarah Gothard" userId="0e53f415fda5f162" providerId="LiveId" clId="{12BF6307-B3CE-4F76-9A59-A76691A1C9AB}" dt="2019-10-04T02:06:13.090" v="11" actId="26606"/>
          <ac:picMkLst>
            <pc:docMk/>
            <pc:sldMk cId="4217008242" sldId="262"/>
            <ac:picMk id="2" creationId="{B316D4E9-152C-4A54-BAE2-CDC39FE560FB}"/>
          </ac:picMkLst>
        </pc:picChg>
      </pc:sldChg>
      <pc:sldChg chg="addSp modSp mod setBg">
        <pc:chgData name="Sarah Gothard" userId="0e53f415fda5f162" providerId="LiveId" clId="{12BF6307-B3CE-4F76-9A59-A76691A1C9AB}" dt="2019-10-04T02:06:15.898" v="12" actId="26606"/>
        <pc:sldMkLst>
          <pc:docMk/>
          <pc:sldMk cId="3140668363" sldId="263"/>
        </pc:sldMkLst>
        <pc:spChg chg="mod ord">
          <ac:chgData name="Sarah Gothard" userId="0e53f415fda5f162" providerId="LiveId" clId="{12BF6307-B3CE-4F76-9A59-A76691A1C9AB}" dt="2019-10-04T02:06:15.898" v="12" actId="26606"/>
          <ac:spMkLst>
            <pc:docMk/>
            <pc:sldMk cId="3140668363" sldId="263"/>
            <ac:spMk id="5" creationId="{B35277B3-F2AB-47E8-A410-E4DFF7CB251C}"/>
          </ac:spMkLst>
        </pc:spChg>
        <pc:spChg chg="add">
          <ac:chgData name="Sarah Gothard" userId="0e53f415fda5f162" providerId="LiveId" clId="{12BF6307-B3CE-4F76-9A59-A76691A1C9AB}" dt="2019-10-04T02:06:15.898" v="12" actId="26606"/>
          <ac:spMkLst>
            <pc:docMk/>
            <pc:sldMk cId="3140668363" sldId="263"/>
            <ac:spMk id="10" creationId="{32BC26D8-82FB-445E-AA49-62A77D7C1EE0}"/>
          </ac:spMkLst>
        </pc:spChg>
        <pc:spChg chg="add">
          <ac:chgData name="Sarah Gothard" userId="0e53f415fda5f162" providerId="LiveId" clId="{12BF6307-B3CE-4F76-9A59-A76691A1C9AB}" dt="2019-10-04T02:06:15.898" v="12" actId="26606"/>
          <ac:spMkLst>
            <pc:docMk/>
            <pc:sldMk cId="3140668363" sldId="263"/>
            <ac:spMk id="12" creationId="{CB44330D-EA18-4254-AA95-EB49948539B8}"/>
          </ac:spMkLst>
        </pc:spChg>
        <pc:picChg chg="mod">
          <ac:chgData name="Sarah Gothard" userId="0e53f415fda5f162" providerId="LiveId" clId="{12BF6307-B3CE-4F76-9A59-A76691A1C9AB}" dt="2019-10-04T02:06:15.898" v="12" actId="26606"/>
          <ac:picMkLst>
            <pc:docMk/>
            <pc:sldMk cId="3140668363" sldId="263"/>
            <ac:picMk id="2" creationId="{06BC0C62-C477-423A-A0DE-A95FE032759C}"/>
          </ac:picMkLst>
        </pc:picChg>
      </pc:sldChg>
      <pc:sldChg chg="addSp modSp mod setBg">
        <pc:chgData name="Sarah Gothard" userId="0e53f415fda5f162" providerId="LiveId" clId="{12BF6307-B3CE-4F76-9A59-A76691A1C9AB}" dt="2019-10-04T02:06:19.654" v="13" actId="26606"/>
        <pc:sldMkLst>
          <pc:docMk/>
          <pc:sldMk cId="1280911554" sldId="264"/>
        </pc:sldMkLst>
        <pc:spChg chg="mod ord">
          <ac:chgData name="Sarah Gothard" userId="0e53f415fda5f162" providerId="LiveId" clId="{12BF6307-B3CE-4F76-9A59-A76691A1C9AB}" dt="2019-10-04T02:06:19.654" v="13" actId="26606"/>
          <ac:spMkLst>
            <pc:docMk/>
            <pc:sldMk cId="1280911554" sldId="264"/>
            <ac:spMk id="5" creationId="{B35277B3-F2AB-47E8-A410-E4DFF7CB251C}"/>
          </ac:spMkLst>
        </pc:spChg>
        <pc:spChg chg="add">
          <ac:chgData name="Sarah Gothard" userId="0e53f415fda5f162" providerId="LiveId" clId="{12BF6307-B3CE-4F76-9A59-A76691A1C9AB}" dt="2019-10-04T02:06:19.654" v="13" actId="26606"/>
          <ac:spMkLst>
            <pc:docMk/>
            <pc:sldMk cId="1280911554" sldId="264"/>
            <ac:spMk id="10" creationId="{32BC26D8-82FB-445E-AA49-62A77D7C1EE0}"/>
          </ac:spMkLst>
        </pc:spChg>
        <pc:spChg chg="add">
          <ac:chgData name="Sarah Gothard" userId="0e53f415fda5f162" providerId="LiveId" clId="{12BF6307-B3CE-4F76-9A59-A76691A1C9AB}" dt="2019-10-04T02:06:19.654" v="13" actId="26606"/>
          <ac:spMkLst>
            <pc:docMk/>
            <pc:sldMk cId="1280911554" sldId="264"/>
            <ac:spMk id="12" creationId="{CB44330D-EA18-4254-AA95-EB49948539B8}"/>
          </ac:spMkLst>
        </pc:spChg>
        <pc:picChg chg="mod">
          <ac:chgData name="Sarah Gothard" userId="0e53f415fda5f162" providerId="LiveId" clId="{12BF6307-B3CE-4F76-9A59-A76691A1C9AB}" dt="2019-10-04T02:06:19.654" v="13" actId="26606"/>
          <ac:picMkLst>
            <pc:docMk/>
            <pc:sldMk cId="1280911554" sldId="264"/>
            <ac:picMk id="2" creationId="{D48C5B30-0549-4E11-9CBC-93ACD54865E8}"/>
          </ac:picMkLst>
        </pc:picChg>
      </pc:sldChg>
      <pc:sldChg chg="addSp modSp mod setBg">
        <pc:chgData name="Sarah Gothard" userId="0e53f415fda5f162" providerId="LiveId" clId="{12BF6307-B3CE-4F76-9A59-A76691A1C9AB}" dt="2019-10-04T02:06:22.476" v="14" actId="26606"/>
        <pc:sldMkLst>
          <pc:docMk/>
          <pc:sldMk cId="4281279877" sldId="265"/>
        </pc:sldMkLst>
        <pc:spChg chg="mod ord">
          <ac:chgData name="Sarah Gothard" userId="0e53f415fda5f162" providerId="LiveId" clId="{12BF6307-B3CE-4F76-9A59-A76691A1C9AB}" dt="2019-10-04T02:06:22.476" v="14" actId="26606"/>
          <ac:spMkLst>
            <pc:docMk/>
            <pc:sldMk cId="4281279877" sldId="265"/>
            <ac:spMk id="5" creationId="{B35277B3-F2AB-47E8-A410-E4DFF7CB251C}"/>
          </ac:spMkLst>
        </pc:spChg>
        <pc:spChg chg="add">
          <ac:chgData name="Sarah Gothard" userId="0e53f415fda5f162" providerId="LiveId" clId="{12BF6307-B3CE-4F76-9A59-A76691A1C9AB}" dt="2019-10-04T02:06:22.476" v="14" actId="26606"/>
          <ac:spMkLst>
            <pc:docMk/>
            <pc:sldMk cId="4281279877" sldId="265"/>
            <ac:spMk id="10" creationId="{32BC26D8-82FB-445E-AA49-62A77D7C1EE0}"/>
          </ac:spMkLst>
        </pc:spChg>
        <pc:spChg chg="add">
          <ac:chgData name="Sarah Gothard" userId="0e53f415fda5f162" providerId="LiveId" clId="{12BF6307-B3CE-4F76-9A59-A76691A1C9AB}" dt="2019-10-04T02:06:22.476" v="14" actId="26606"/>
          <ac:spMkLst>
            <pc:docMk/>
            <pc:sldMk cId="4281279877" sldId="265"/>
            <ac:spMk id="12" creationId="{CB44330D-EA18-4254-AA95-EB49948539B8}"/>
          </ac:spMkLst>
        </pc:spChg>
        <pc:picChg chg="mod">
          <ac:chgData name="Sarah Gothard" userId="0e53f415fda5f162" providerId="LiveId" clId="{12BF6307-B3CE-4F76-9A59-A76691A1C9AB}" dt="2019-10-04T02:06:22.476" v="14" actId="26606"/>
          <ac:picMkLst>
            <pc:docMk/>
            <pc:sldMk cId="4281279877" sldId="265"/>
            <ac:picMk id="2" creationId="{C678711C-8B1F-48BC-BDB0-B5D92F4A124A}"/>
          </ac:picMkLst>
        </pc:picChg>
      </pc:sldChg>
      <pc:sldChg chg="addSp modSp mod setBg">
        <pc:chgData name="Sarah Gothard" userId="0e53f415fda5f162" providerId="LiveId" clId="{12BF6307-B3CE-4F76-9A59-A76691A1C9AB}" dt="2019-10-04T02:06:27.827" v="15" actId="26606"/>
        <pc:sldMkLst>
          <pc:docMk/>
          <pc:sldMk cId="2910941522" sldId="266"/>
        </pc:sldMkLst>
        <pc:spChg chg="mod ord">
          <ac:chgData name="Sarah Gothard" userId="0e53f415fda5f162" providerId="LiveId" clId="{12BF6307-B3CE-4F76-9A59-A76691A1C9AB}" dt="2019-10-04T02:06:27.827" v="15" actId="26606"/>
          <ac:spMkLst>
            <pc:docMk/>
            <pc:sldMk cId="2910941522" sldId="266"/>
            <ac:spMk id="5" creationId="{B35277B3-F2AB-47E8-A410-E4DFF7CB251C}"/>
          </ac:spMkLst>
        </pc:spChg>
        <pc:spChg chg="add">
          <ac:chgData name="Sarah Gothard" userId="0e53f415fda5f162" providerId="LiveId" clId="{12BF6307-B3CE-4F76-9A59-A76691A1C9AB}" dt="2019-10-04T02:06:27.827" v="15" actId="26606"/>
          <ac:spMkLst>
            <pc:docMk/>
            <pc:sldMk cId="2910941522" sldId="266"/>
            <ac:spMk id="10" creationId="{32BC26D8-82FB-445E-AA49-62A77D7C1EE0}"/>
          </ac:spMkLst>
        </pc:spChg>
        <pc:spChg chg="add">
          <ac:chgData name="Sarah Gothard" userId="0e53f415fda5f162" providerId="LiveId" clId="{12BF6307-B3CE-4F76-9A59-A76691A1C9AB}" dt="2019-10-04T02:06:27.827" v="15" actId="26606"/>
          <ac:spMkLst>
            <pc:docMk/>
            <pc:sldMk cId="2910941522" sldId="266"/>
            <ac:spMk id="12" creationId="{CB44330D-EA18-4254-AA95-EB49948539B8}"/>
          </ac:spMkLst>
        </pc:spChg>
        <pc:picChg chg="mod">
          <ac:chgData name="Sarah Gothard" userId="0e53f415fda5f162" providerId="LiveId" clId="{12BF6307-B3CE-4F76-9A59-A76691A1C9AB}" dt="2019-10-04T02:06:27.827" v="15" actId="26606"/>
          <ac:picMkLst>
            <pc:docMk/>
            <pc:sldMk cId="2910941522" sldId="266"/>
            <ac:picMk id="2" creationId="{65E7F84A-3B42-46AF-8DFE-BA4DC00A8390}"/>
          </ac:picMkLst>
        </pc:picChg>
      </pc:sldChg>
      <pc:sldChg chg="addSp modSp mod setBg">
        <pc:chgData name="Sarah Gothard" userId="0e53f415fda5f162" providerId="LiveId" clId="{12BF6307-B3CE-4F76-9A59-A76691A1C9AB}" dt="2019-10-04T02:05:37.487" v="1" actId="26606"/>
        <pc:sldMkLst>
          <pc:docMk/>
          <pc:sldMk cId="484462170" sldId="269"/>
        </pc:sldMkLst>
        <pc:spChg chg="mod ord">
          <ac:chgData name="Sarah Gothard" userId="0e53f415fda5f162" providerId="LiveId" clId="{12BF6307-B3CE-4F76-9A59-A76691A1C9AB}" dt="2019-10-04T02:05:37.487" v="1" actId="26606"/>
          <ac:spMkLst>
            <pc:docMk/>
            <pc:sldMk cId="484462170" sldId="269"/>
            <ac:spMk id="4" creationId="{F34C5347-0FF9-4762-BFD9-71D555065A21}"/>
          </ac:spMkLst>
        </pc:spChg>
        <pc:spChg chg="add">
          <ac:chgData name="Sarah Gothard" userId="0e53f415fda5f162" providerId="LiveId" clId="{12BF6307-B3CE-4F76-9A59-A76691A1C9AB}" dt="2019-10-04T02:05:37.487" v="1" actId="26606"/>
          <ac:spMkLst>
            <pc:docMk/>
            <pc:sldMk cId="484462170" sldId="269"/>
            <ac:spMk id="10" creationId="{32BC26D8-82FB-445E-AA49-62A77D7C1EE0}"/>
          </ac:spMkLst>
        </pc:spChg>
        <pc:spChg chg="add">
          <ac:chgData name="Sarah Gothard" userId="0e53f415fda5f162" providerId="LiveId" clId="{12BF6307-B3CE-4F76-9A59-A76691A1C9AB}" dt="2019-10-04T02:05:37.487" v="1" actId="26606"/>
          <ac:spMkLst>
            <pc:docMk/>
            <pc:sldMk cId="484462170" sldId="269"/>
            <ac:spMk id="12" creationId="{CB44330D-EA18-4254-AA95-EB49948539B8}"/>
          </ac:spMkLst>
        </pc:spChg>
        <pc:picChg chg="mod">
          <ac:chgData name="Sarah Gothard" userId="0e53f415fda5f162" providerId="LiveId" clId="{12BF6307-B3CE-4F76-9A59-A76691A1C9AB}" dt="2019-10-04T02:05:37.487" v="1" actId="26606"/>
          <ac:picMkLst>
            <pc:docMk/>
            <pc:sldMk cId="484462170" sldId="269"/>
            <ac:picMk id="5" creationId="{651E90B8-788C-4F27-8B51-870C7FCB56D0}"/>
          </ac:picMkLst>
        </pc:picChg>
      </pc:sldChg>
      <pc:sldChg chg="addSp modSp mod setBg">
        <pc:chgData name="Sarah Gothard" userId="0e53f415fda5f162" providerId="LiveId" clId="{12BF6307-B3CE-4F76-9A59-A76691A1C9AB}" dt="2019-10-04T02:05:44.302" v="3" actId="26606"/>
        <pc:sldMkLst>
          <pc:docMk/>
          <pc:sldMk cId="2825183895" sldId="270"/>
        </pc:sldMkLst>
        <pc:spChg chg="mod ord">
          <ac:chgData name="Sarah Gothard" userId="0e53f415fda5f162" providerId="LiveId" clId="{12BF6307-B3CE-4F76-9A59-A76691A1C9AB}" dt="2019-10-04T02:05:44.302" v="3" actId="26606"/>
          <ac:spMkLst>
            <pc:docMk/>
            <pc:sldMk cId="2825183895" sldId="270"/>
            <ac:spMk id="4" creationId="{D04D130E-4E47-4DCB-B6C1-47AE7362C55B}"/>
          </ac:spMkLst>
        </pc:spChg>
        <pc:spChg chg="add">
          <ac:chgData name="Sarah Gothard" userId="0e53f415fda5f162" providerId="LiveId" clId="{12BF6307-B3CE-4F76-9A59-A76691A1C9AB}" dt="2019-10-04T02:05:44.302" v="3" actId="26606"/>
          <ac:spMkLst>
            <pc:docMk/>
            <pc:sldMk cId="2825183895" sldId="270"/>
            <ac:spMk id="10" creationId="{32BC26D8-82FB-445E-AA49-62A77D7C1EE0}"/>
          </ac:spMkLst>
        </pc:spChg>
        <pc:spChg chg="add">
          <ac:chgData name="Sarah Gothard" userId="0e53f415fda5f162" providerId="LiveId" clId="{12BF6307-B3CE-4F76-9A59-A76691A1C9AB}" dt="2019-10-04T02:05:44.302" v="3" actId="26606"/>
          <ac:spMkLst>
            <pc:docMk/>
            <pc:sldMk cId="2825183895" sldId="270"/>
            <ac:spMk id="12" creationId="{CB44330D-EA18-4254-AA95-EB49948539B8}"/>
          </ac:spMkLst>
        </pc:spChg>
        <pc:picChg chg="mod">
          <ac:chgData name="Sarah Gothard" userId="0e53f415fda5f162" providerId="LiveId" clId="{12BF6307-B3CE-4F76-9A59-A76691A1C9AB}" dt="2019-10-04T02:05:44.302" v="3" actId="26606"/>
          <ac:picMkLst>
            <pc:docMk/>
            <pc:sldMk cId="2825183895" sldId="270"/>
            <ac:picMk id="5" creationId="{26144E31-47BE-434C-B770-9BEECC6C7BB2}"/>
          </ac:picMkLst>
        </pc:picChg>
      </pc:sldChg>
      <pc:sldChg chg="addSp modSp mod setBg">
        <pc:chgData name="Sarah Gothard" userId="0e53f415fda5f162" providerId="LiveId" clId="{12BF6307-B3CE-4F76-9A59-A76691A1C9AB}" dt="2019-10-04T02:05:47.334" v="4" actId="26606"/>
        <pc:sldMkLst>
          <pc:docMk/>
          <pc:sldMk cId="254131174" sldId="271"/>
        </pc:sldMkLst>
        <pc:spChg chg="mod ord">
          <ac:chgData name="Sarah Gothard" userId="0e53f415fda5f162" providerId="LiveId" clId="{12BF6307-B3CE-4F76-9A59-A76691A1C9AB}" dt="2019-10-04T02:05:47.334" v="4" actId="26606"/>
          <ac:spMkLst>
            <pc:docMk/>
            <pc:sldMk cId="254131174" sldId="271"/>
            <ac:spMk id="4" creationId="{D04D130E-4E47-4DCB-B6C1-47AE7362C55B}"/>
          </ac:spMkLst>
        </pc:spChg>
        <pc:spChg chg="add">
          <ac:chgData name="Sarah Gothard" userId="0e53f415fda5f162" providerId="LiveId" clId="{12BF6307-B3CE-4F76-9A59-A76691A1C9AB}" dt="2019-10-04T02:05:47.334" v="4" actId="26606"/>
          <ac:spMkLst>
            <pc:docMk/>
            <pc:sldMk cId="254131174" sldId="271"/>
            <ac:spMk id="9" creationId="{32BC26D8-82FB-445E-AA49-62A77D7C1EE0}"/>
          </ac:spMkLst>
        </pc:spChg>
        <pc:spChg chg="add">
          <ac:chgData name="Sarah Gothard" userId="0e53f415fda5f162" providerId="LiveId" clId="{12BF6307-B3CE-4F76-9A59-A76691A1C9AB}" dt="2019-10-04T02:05:47.334" v="4" actId="26606"/>
          <ac:spMkLst>
            <pc:docMk/>
            <pc:sldMk cId="254131174" sldId="271"/>
            <ac:spMk id="11" creationId="{CB44330D-EA18-4254-AA95-EB49948539B8}"/>
          </ac:spMkLst>
        </pc:spChg>
        <pc:picChg chg="mod">
          <ac:chgData name="Sarah Gothard" userId="0e53f415fda5f162" providerId="LiveId" clId="{12BF6307-B3CE-4F76-9A59-A76691A1C9AB}" dt="2019-10-04T02:05:47.334" v="4" actId="26606"/>
          <ac:picMkLst>
            <pc:docMk/>
            <pc:sldMk cId="254131174" sldId="271"/>
            <ac:picMk id="3" creationId="{A6D081A0-8EDC-468C-9465-F6FD9CF2AC30}"/>
          </ac:picMkLst>
        </pc:picChg>
      </pc:sldChg>
      <pc:sldChg chg="addSp modSp mod setBg">
        <pc:chgData name="Sarah Gothard" userId="0e53f415fda5f162" providerId="LiveId" clId="{12BF6307-B3CE-4F76-9A59-A76691A1C9AB}" dt="2019-10-04T02:05:50.664" v="5" actId="26606"/>
        <pc:sldMkLst>
          <pc:docMk/>
          <pc:sldMk cId="353631100" sldId="272"/>
        </pc:sldMkLst>
        <pc:spChg chg="mod ord">
          <ac:chgData name="Sarah Gothard" userId="0e53f415fda5f162" providerId="LiveId" clId="{12BF6307-B3CE-4F76-9A59-A76691A1C9AB}" dt="2019-10-04T02:05:50.664" v="5" actId="26606"/>
          <ac:spMkLst>
            <pc:docMk/>
            <pc:sldMk cId="353631100" sldId="272"/>
            <ac:spMk id="4" creationId="{D04D130E-4E47-4DCB-B6C1-47AE7362C55B}"/>
          </ac:spMkLst>
        </pc:spChg>
        <pc:spChg chg="add">
          <ac:chgData name="Sarah Gothard" userId="0e53f415fda5f162" providerId="LiveId" clId="{12BF6307-B3CE-4F76-9A59-A76691A1C9AB}" dt="2019-10-04T02:05:50.664" v="5" actId="26606"/>
          <ac:spMkLst>
            <pc:docMk/>
            <pc:sldMk cId="353631100" sldId="272"/>
            <ac:spMk id="9" creationId="{32BC26D8-82FB-445E-AA49-62A77D7C1EE0}"/>
          </ac:spMkLst>
        </pc:spChg>
        <pc:spChg chg="add">
          <ac:chgData name="Sarah Gothard" userId="0e53f415fda5f162" providerId="LiveId" clId="{12BF6307-B3CE-4F76-9A59-A76691A1C9AB}" dt="2019-10-04T02:05:50.664" v="5" actId="26606"/>
          <ac:spMkLst>
            <pc:docMk/>
            <pc:sldMk cId="353631100" sldId="272"/>
            <ac:spMk id="11" creationId="{CB44330D-EA18-4254-AA95-EB49948539B8}"/>
          </ac:spMkLst>
        </pc:spChg>
        <pc:picChg chg="mod">
          <ac:chgData name="Sarah Gothard" userId="0e53f415fda5f162" providerId="LiveId" clId="{12BF6307-B3CE-4F76-9A59-A76691A1C9AB}" dt="2019-10-04T02:05:50.664" v="5" actId="26606"/>
          <ac:picMkLst>
            <pc:docMk/>
            <pc:sldMk cId="353631100" sldId="272"/>
            <ac:picMk id="3" creationId="{59365563-E230-4201-8561-E6FF8A2F8C57}"/>
          </ac:picMkLst>
        </pc:picChg>
      </pc:sldChg>
      <pc:sldChg chg="addSp modSp mod setBg">
        <pc:chgData name="Sarah Gothard" userId="0e53f415fda5f162" providerId="LiveId" clId="{12BF6307-B3CE-4F76-9A59-A76691A1C9AB}" dt="2019-10-04T02:05:53.482" v="6" actId="26606"/>
        <pc:sldMkLst>
          <pc:docMk/>
          <pc:sldMk cId="543998478" sldId="273"/>
        </pc:sldMkLst>
        <pc:spChg chg="mod ord">
          <ac:chgData name="Sarah Gothard" userId="0e53f415fda5f162" providerId="LiveId" clId="{12BF6307-B3CE-4F76-9A59-A76691A1C9AB}" dt="2019-10-04T02:05:53.482" v="6" actId="26606"/>
          <ac:spMkLst>
            <pc:docMk/>
            <pc:sldMk cId="543998478" sldId="273"/>
            <ac:spMk id="4" creationId="{D04D130E-4E47-4DCB-B6C1-47AE7362C55B}"/>
          </ac:spMkLst>
        </pc:spChg>
        <pc:spChg chg="add">
          <ac:chgData name="Sarah Gothard" userId="0e53f415fda5f162" providerId="LiveId" clId="{12BF6307-B3CE-4F76-9A59-A76691A1C9AB}" dt="2019-10-04T02:05:53.482" v="6" actId="26606"/>
          <ac:spMkLst>
            <pc:docMk/>
            <pc:sldMk cId="543998478" sldId="273"/>
            <ac:spMk id="9" creationId="{32BC26D8-82FB-445E-AA49-62A77D7C1EE0}"/>
          </ac:spMkLst>
        </pc:spChg>
        <pc:spChg chg="add">
          <ac:chgData name="Sarah Gothard" userId="0e53f415fda5f162" providerId="LiveId" clId="{12BF6307-B3CE-4F76-9A59-A76691A1C9AB}" dt="2019-10-04T02:05:53.482" v="6" actId="26606"/>
          <ac:spMkLst>
            <pc:docMk/>
            <pc:sldMk cId="543998478" sldId="273"/>
            <ac:spMk id="11" creationId="{CB44330D-EA18-4254-AA95-EB49948539B8}"/>
          </ac:spMkLst>
        </pc:spChg>
        <pc:picChg chg="mod">
          <ac:chgData name="Sarah Gothard" userId="0e53f415fda5f162" providerId="LiveId" clId="{12BF6307-B3CE-4F76-9A59-A76691A1C9AB}" dt="2019-10-04T02:05:53.482" v="6" actId="26606"/>
          <ac:picMkLst>
            <pc:docMk/>
            <pc:sldMk cId="543998478" sldId="273"/>
            <ac:picMk id="2" creationId="{CF79EEF5-1D4C-4427-ABE7-15A569D131E5}"/>
          </ac:picMkLst>
        </pc:picChg>
      </pc:sldChg>
      <pc:sldChg chg="addSp modSp mod setBg">
        <pc:chgData name="Sarah Gothard" userId="0e53f415fda5f162" providerId="LiveId" clId="{12BF6307-B3CE-4F76-9A59-A76691A1C9AB}" dt="2019-10-04T02:05:41.509" v="2" actId="26606"/>
        <pc:sldMkLst>
          <pc:docMk/>
          <pc:sldMk cId="2895469727" sldId="275"/>
        </pc:sldMkLst>
        <pc:spChg chg="mod ord">
          <ac:chgData name="Sarah Gothard" userId="0e53f415fda5f162" providerId="LiveId" clId="{12BF6307-B3CE-4F76-9A59-A76691A1C9AB}" dt="2019-10-04T02:05:41.509" v="2" actId="26606"/>
          <ac:spMkLst>
            <pc:docMk/>
            <pc:sldMk cId="2895469727" sldId="275"/>
            <ac:spMk id="4" creationId="{D04D130E-4E47-4DCB-B6C1-47AE7362C55B}"/>
          </ac:spMkLst>
        </pc:spChg>
        <pc:spChg chg="add">
          <ac:chgData name="Sarah Gothard" userId="0e53f415fda5f162" providerId="LiveId" clId="{12BF6307-B3CE-4F76-9A59-A76691A1C9AB}" dt="2019-10-04T02:05:41.509" v="2" actId="26606"/>
          <ac:spMkLst>
            <pc:docMk/>
            <pc:sldMk cId="2895469727" sldId="275"/>
            <ac:spMk id="9" creationId="{32BC26D8-82FB-445E-AA49-62A77D7C1EE0}"/>
          </ac:spMkLst>
        </pc:spChg>
        <pc:spChg chg="add">
          <ac:chgData name="Sarah Gothard" userId="0e53f415fda5f162" providerId="LiveId" clId="{12BF6307-B3CE-4F76-9A59-A76691A1C9AB}" dt="2019-10-04T02:05:41.509" v="2" actId="26606"/>
          <ac:spMkLst>
            <pc:docMk/>
            <pc:sldMk cId="2895469727" sldId="275"/>
            <ac:spMk id="11" creationId="{CB44330D-EA18-4254-AA95-EB49948539B8}"/>
          </ac:spMkLst>
        </pc:spChg>
        <pc:picChg chg="mod">
          <ac:chgData name="Sarah Gothard" userId="0e53f415fda5f162" providerId="LiveId" clId="{12BF6307-B3CE-4F76-9A59-A76691A1C9AB}" dt="2019-10-04T02:05:41.509" v="2" actId="26606"/>
          <ac:picMkLst>
            <pc:docMk/>
            <pc:sldMk cId="2895469727" sldId="275"/>
            <ac:picMk id="2" creationId="{264B73FA-5B47-4782-B492-3FD0F34BF293}"/>
          </ac:picMkLst>
        </pc:picChg>
      </pc:sldChg>
    </pc:docChg>
  </pc:docChgLst>
  <pc:docChgLst>
    <pc:chgData name="Sarah Gothard" userId="0e53f415fda5f162" providerId="LiveId" clId="{FB5E4FE2-5294-4DF0-A546-4F0DE33C8479}"/>
  </pc:docChgLst>
  <pc:docChgLst>
    <pc:chgData name="Sarah Gothard" userId="0e53f415fda5f162" providerId="LiveId" clId="{D2C9BF31-58CE-4AA3-BA6E-669C9788AAA0}"/>
  </pc:docChgLst>
  <pc:docChgLst>
    <pc:chgData name="Sarah Gothard" userId="0e53f415fda5f162" providerId="LiveId" clId="{4DB134DA-31B0-4826-ACFE-9CD01D5591BC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32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71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62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07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47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50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39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10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9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98965"/>
            <a:ext cx="4114800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79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0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97059"/>
            <a:ext cx="4114800" cy="365125"/>
          </a:xfrm>
        </p:spPr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34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24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9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1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5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36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12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8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6AA887-994E-49F8-A3C8-39684CB07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065867"/>
            <a:ext cx="10905066" cy="272626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600CF8-69B7-4EA8-A71F-5D4D0B83F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931758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C7F447-95A4-4D76-9928-395C79448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75" y="643467"/>
            <a:ext cx="10269249" cy="557106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124494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16D4E9-152C-4A54-BAE2-CDC39FE56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393" y="643467"/>
            <a:ext cx="10129213" cy="557106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217008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BC0C62-C477-423A-A0DE-A95FE0327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595" y="643467"/>
            <a:ext cx="9688809" cy="557106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140668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8C5B30-0549-4E11-9CBC-93ACD5486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280911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78711C-8B1F-48BC-BDB0-B5D92F4A1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281279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E7F84A-3B42-46AF-8DFE-BA4DC00A8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910941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1E90B8-788C-4F27-8B51-870C7FCB5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30" y="643467"/>
            <a:ext cx="1022213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4C5347-0FF9-4762-BFD9-71D555065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84462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4B73FA-5B47-4782-B492-3FD0F34BF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4D130E-4E47-4DCB-B6C1-47AE7362C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895469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144E31-47BE-434C-B770-9BEECC6C7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439" y="643467"/>
            <a:ext cx="9731122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4D130E-4E47-4DCB-B6C1-47AE7362C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825183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D081A0-8EDC-468C-9465-F6FD9CF2A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93" y="643467"/>
            <a:ext cx="1012921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4D130E-4E47-4DCB-B6C1-47AE7362C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54131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365563-E230-4201-8561-E6FF8A2F8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93" y="643467"/>
            <a:ext cx="1012921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4D130E-4E47-4DCB-B6C1-47AE7362C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53631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79EEF5-1D4C-4427-ABE7-15A569D13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595" y="643467"/>
            <a:ext cx="968880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4D130E-4E47-4DCB-B6C1-47AE7362C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543998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2BED7C-163E-4EF5-90B8-3E28A400D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605" y="643467"/>
            <a:ext cx="10316790" cy="557106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680496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2C3D33-1553-4D16-A9DA-DCADA6C78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898685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Widescreen</PresentationFormat>
  <Paragraphs>27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2019-10-04T02:06:27Z</dcterms:created>
  <dcterms:modified xsi:type="dcterms:W3CDTF">2019-10-04T02:06:30Z</dcterms:modified>
</cp:coreProperties>
</file>