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  <p:sldMasterId id="2147483782" r:id="rId2"/>
  </p:sldMasterIdLst>
  <p:notesMasterIdLst>
    <p:notesMasterId r:id="rId10"/>
  </p:notesMasterIdLst>
  <p:handoutMasterIdLst>
    <p:handoutMasterId r:id="rId11"/>
  </p:handoutMasterIdLst>
  <p:sldIdLst>
    <p:sldId id="339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A8BC9-072F-4D15-8DA8-45B72B96B578}" v="6" dt="2019-10-04T00:11:34.71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50" d="100"/>
          <a:sy n="50" d="100"/>
        </p:scale>
        <p:origin x="45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7BA8BC9-072F-4D15-8DA8-45B72B96B578}"/>
    <pc:docChg chg="custSel mod modSld">
      <pc:chgData name="Sarah Gothard" userId="0e53f415fda5f162" providerId="LiveId" clId="{D7BA8BC9-072F-4D15-8DA8-45B72B96B578}" dt="2019-10-04T00:11:51.736" v="15" actId="26606"/>
      <pc:docMkLst>
        <pc:docMk/>
      </pc:docMkLst>
      <pc:sldChg chg="addSp modSp mod setBg">
        <pc:chgData name="Sarah Gothard" userId="0e53f415fda5f162" providerId="LiveId" clId="{D7BA8BC9-072F-4D15-8DA8-45B72B96B578}" dt="2019-10-04T00:06:12.022" v="0" actId="26606"/>
        <pc:sldMkLst>
          <pc:docMk/>
          <pc:sldMk cId="2211167003" sldId="257"/>
        </pc:sldMkLst>
        <pc:spChg chg="mod ord">
          <ac:chgData name="Sarah Gothard" userId="0e53f415fda5f162" providerId="LiveId" clId="{D7BA8BC9-072F-4D15-8DA8-45B72B96B578}" dt="2019-10-04T00:06:12.02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D7BA8BC9-072F-4D15-8DA8-45B72B96B578}" dt="2019-10-04T00:06:12.022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6:12.022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06:12.022" v="0" actId="26606"/>
          <ac:picMkLst>
            <pc:docMk/>
            <pc:sldMk cId="2211167003" sldId="257"/>
            <ac:picMk id="3" creationId="{58F2C4C5-A776-4D75-86D5-CD57FA8B956D}"/>
          </ac:picMkLst>
        </pc:picChg>
      </pc:sldChg>
      <pc:sldChg chg="addSp modSp mod setBg">
        <pc:chgData name="Sarah Gothard" userId="0e53f415fda5f162" providerId="LiveId" clId="{D7BA8BC9-072F-4D15-8DA8-45B72B96B578}" dt="2019-10-04T00:06:15.092" v="1" actId="26606"/>
        <pc:sldMkLst>
          <pc:docMk/>
          <pc:sldMk cId="3417412760" sldId="258"/>
        </pc:sldMkLst>
        <pc:spChg chg="mod ord">
          <ac:chgData name="Sarah Gothard" userId="0e53f415fda5f162" providerId="LiveId" clId="{D7BA8BC9-072F-4D15-8DA8-45B72B96B578}" dt="2019-10-04T00:06:15.092" v="1" actId="26606"/>
          <ac:spMkLst>
            <pc:docMk/>
            <pc:sldMk cId="3417412760" sldId="258"/>
            <ac:spMk id="2" creationId="{330E39E9-1320-47F9-8ADD-F705B8F9E2E1}"/>
          </ac:spMkLst>
        </pc:spChg>
        <pc:spChg chg="add">
          <ac:chgData name="Sarah Gothard" userId="0e53f415fda5f162" providerId="LiveId" clId="{D7BA8BC9-072F-4D15-8DA8-45B72B96B578}" dt="2019-10-04T00:06:15.092" v="1" actId="26606"/>
          <ac:spMkLst>
            <pc:docMk/>
            <pc:sldMk cId="3417412760" sldId="258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6:15.092" v="1" actId="26606"/>
          <ac:spMkLst>
            <pc:docMk/>
            <pc:sldMk cId="3417412760" sldId="258"/>
            <ac:spMk id="10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06:15.092" v="1" actId="26606"/>
          <ac:picMkLst>
            <pc:docMk/>
            <pc:sldMk cId="3417412760" sldId="258"/>
            <ac:picMk id="3" creationId="{321A29D1-1875-416F-B83F-272EE666C19E}"/>
          </ac:picMkLst>
        </pc:picChg>
      </pc:sldChg>
      <pc:sldChg chg="addSp delSp modSp mod setBg">
        <pc:chgData name="Sarah Gothard" userId="0e53f415fda5f162" providerId="LiveId" clId="{D7BA8BC9-072F-4D15-8DA8-45B72B96B578}" dt="2019-10-04T00:09:18.429" v="7" actId="26606"/>
        <pc:sldMkLst>
          <pc:docMk/>
          <pc:sldMk cId="3383901578" sldId="259"/>
        </pc:sldMkLst>
        <pc:spChg chg="mod ord">
          <ac:chgData name="Sarah Gothard" userId="0e53f415fda5f162" providerId="LiveId" clId="{D7BA8BC9-072F-4D15-8DA8-45B72B96B578}" dt="2019-10-04T00:09:18.429" v="7" actId="26606"/>
          <ac:spMkLst>
            <pc:docMk/>
            <pc:sldMk cId="3383901578" sldId="259"/>
            <ac:spMk id="2" creationId="{8AA30AE5-6463-45E4-9840-24BBB7B889B2}"/>
          </ac:spMkLst>
        </pc:spChg>
        <pc:spChg chg="add">
          <ac:chgData name="Sarah Gothard" userId="0e53f415fda5f162" providerId="LiveId" clId="{D7BA8BC9-072F-4D15-8DA8-45B72B96B578}" dt="2019-10-04T00:09:18.429" v="7" actId="26606"/>
          <ac:spMkLst>
            <pc:docMk/>
            <pc:sldMk cId="3383901578" sldId="259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9:18.429" v="7" actId="26606"/>
          <ac:spMkLst>
            <pc:docMk/>
            <pc:sldMk cId="3383901578" sldId="259"/>
            <ac:spMk id="10" creationId="{1855405F-37A2-4869-9154-F8BE3BECE6C3}"/>
          </ac:spMkLst>
        </pc:spChg>
        <pc:picChg chg="add mod">
          <ac:chgData name="Sarah Gothard" userId="0e53f415fda5f162" providerId="LiveId" clId="{D7BA8BC9-072F-4D15-8DA8-45B72B96B578}" dt="2019-10-04T00:09:18.429" v="7" actId="26606"/>
          <ac:picMkLst>
            <pc:docMk/>
            <pc:sldMk cId="3383901578" sldId="259"/>
            <ac:picMk id="3" creationId="{DE0AE938-2076-4C04-BFA6-C1FFB1CACC9C}"/>
          </ac:picMkLst>
        </pc:picChg>
        <pc:picChg chg="add del mod">
          <ac:chgData name="Sarah Gothard" userId="0e53f415fda5f162" providerId="LiveId" clId="{D7BA8BC9-072F-4D15-8DA8-45B72B96B578}" dt="2019-10-04T00:07:04.913" v="5"/>
          <ac:picMkLst>
            <pc:docMk/>
            <pc:sldMk cId="3383901578" sldId="259"/>
            <ac:picMk id="5" creationId="{A107CCB7-CDEA-4E83-92D1-4AA4164F633A}"/>
          </ac:picMkLst>
        </pc:picChg>
        <pc:picChg chg="add del mod">
          <ac:chgData name="Sarah Gothard" userId="0e53f415fda5f162" providerId="LiveId" clId="{D7BA8BC9-072F-4D15-8DA8-45B72B96B578}" dt="2019-10-04T00:07:04.913" v="5"/>
          <ac:picMkLst>
            <pc:docMk/>
            <pc:sldMk cId="3383901578" sldId="259"/>
            <ac:picMk id="6" creationId="{5016C041-1C50-4E75-A4A1-05938182A601}"/>
          </ac:picMkLst>
        </pc:picChg>
      </pc:sldChg>
      <pc:sldChg chg="addSp modSp mod setBg">
        <pc:chgData name="Sarah Gothard" userId="0e53f415fda5f162" providerId="LiveId" clId="{D7BA8BC9-072F-4D15-8DA8-45B72B96B578}" dt="2019-10-04T00:09:22.701" v="8" actId="26606"/>
        <pc:sldMkLst>
          <pc:docMk/>
          <pc:sldMk cId="3153079589" sldId="260"/>
        </pc:sldMkLst>
        <pc:spChg chg="mod ord">
          <ac:chgData name="Sarah Gothard" userId="0e53f415fda5f162" providerId="LiveId" clId="{D7BA8BC9-072F-4D15-8DA8-45B72B96B578}" dt="2019-10-04T00:09:22.701" v="8" actId="26606"/>
          <ac:spMkLst>
            <pc:docMk/>
            <pc:sldMk cId="3153079589" sldId="260"/>
            <ac:spMk id="2" creationId="{AFD59496-B497-4A13-A105-C2E77F608E0F}"/>
          </ac:spMkLst>
        </pc:spChg>
        <pc:spChg chg="add">
          <ac:chgData name="Sarah Gothard" userId="0e53f415fda5f162" providerId="LiveId" clId="{D7BA8BC9-072F-4D15-8DA8-45B72B96B578}" dt="2019-10-04T00:09:22.701" v="8" actId="26606"/>
          <ac:spMkLst>
            <pc:docMk/>
            <pc:sldMk cId="3153079589" sldId="260"/>
            <ac:spMk id="9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09:22.701" v="8" actId="26606"/>
          <ac:spMkLst>
            <pc:docMk/>
            <pc:sldMk cId="3153079589" sldId="260"/>
            <ac:spMk id="11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09:22.701" v="8" actId="26606"/>
          <ac:picMkLst>
            <pc:docMk/>
            <pc:sldMk cId="3153079589" sldId="260"/>
            <ac:picMk id="4" creationId="{C769AB1F-5F0A-4BD4-B8F8-65692717F6F9}"/>
          </ac:picMkLst>
        </pc:picChg>
      </pc:sldChg>
      <pc:sldChg chg="addSp delSp modSp mod setBg">
        <pc:chgData name="Sarah Gothard" userId="0e53f415fda5f162" providerId="LiveId" clId="{D7BA8BC9-072F-4D15-8DA8-45B72B96B578}" dt="2019-10-04T00:10:46.097" v="11" actId="26606"/>
        <pc:sldMkLst>
          <pc:docMk/>
          <pc:sldMk cId="1991602037" sldId="261"/>
        </pc:sldMkLst>
        <pc:spChg chg="mod ord">
          <ac:chgData name="Sarah Gothard" userId="0e53f415fda5f162" providerId="LiveId" clId="{D7BA8BC9-072F-4D15-8DA8-45B72B96B578}" dt="2019-10-04T00:10:46.097" v="11" actId="26606"/>
          <ac:spMkLst>
            <pc:docMk/>
            <pc:sldMk cId="1991602037" sldId="261"/>
            <ac:spMk id="2" creationId="{F3626B32-87B5-40BD-9F2E-A76617695B3D}"/>
          </ac:spMkLst>
        </pc:spChg>
        <pc:spChg chg="add">
          <ac:chgData name="Sarah Gothard" userId="0e53f415fda5f162" providerId="LiveId" clId="{D7BA8BC9-072F-4D15-8DA8-45B72B96B578}" dt="2019-10-04T00:10:46.097" v="11" actId="26606"/>
          <ac:spMkLst>
            <pc:docMk/>
            <pc:sldMk cId="1991602037" sldId="261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10:46.097" v="11" actId="26606"/>
          <ac:spMkLst>
            <pc:docMk/>
            <pc:sldMk cId="1991602037" sldId="261"/>
            <ac:spMk id="10" creationId="{1855405F-37A2-4869-9154-F8BE3BECE6C3}"/>
          </ac:spMkLst>
        </pc:spChg>
        <pc:picChg chg="add mod">
          <ac:chgData name="Sarah Gothard" userId="0e53f415fda5f162" providerId="LiveId" clId="{D7BA8BC9-072F-4D15-8DA8-45B72B96B578}" dt="2019-10-04T00:10:46.097" v="11" actId="26606"/>
          <ac:picMkLst>
            <pc:docMk/>
            <pc:sldMk cId="1991602037" sldId="261"/>
            <ac:picMk id="3" creationId="{D6013864-C49B-4BF3-A16E-C3C1D7CAB57C}"/>
          </ac:picMkLst>
        </pc:picChg>
        <pc:picChg chg="del">
          <ac:chgData name="Sarah Gothard" userId="0e53f415fda5f162" providerId="LiveId" clId="{D7BA8BC9-072F-4D15-8DA8-45B72B96B578}" dt="2019-10-04T00:10:42.565" v="9" actId="478"/>
          <ac:picMkLst>
            <pc:docMk/>
            <pc:sldMk cId="1991602037" sldId="261"/>
            <ac:picMk id="4" creationId="{09CF2000-E41E-49FA-865B-284F4C772D70}"/>
          </ac:picMkLst>
        </pc:picChg>
      </pc:sldChg>
      <pc:sldChg chg="addSp delSp modSp mod setBg">
        <pc:chgData name="Sarah Gothard" userId="0e53f415fda5f162" providerId="LiveId" clId="{D7BA8BC9-072F-4D15-8DA8-45B72B96B578}" dt="2019-10-04T00:11:47.257" v="14" actId="26606"/>
        <pc:sldMkLst>
          <pc:docMk/>
          <pc:sldMk cId="10806535" sldId="262"/>
        </pc:sldMkLst>
        <pc:spChg chg="mod ord">
          <ac:chgData name="Sarah Gothard" userId="0e53f415fda5f162" providerId="LiveId" clId="{D7BA8BC9-072F-4D15-8DA8-45B72B96B578}" dt="2019-10-04T00:11:47.257" v="14" actId="26606"/>
          <ac:spMkLst>
            <pc:docMk/>
            <pc:sldMk cId="10806535" sldId="262"/>
            <ac:spMk id="2" creationId="{82EB341A-5AFA-424A-B81E-70DBF89F950F}"/>
          </ac:spMkLst>
        </pc:spChg>
        <pc:spChg chg="add">
          <ac:chgData name="Sarah Gothard" userId="0e53f415fda5f162" providerId="LiveId" clId="{D7BA8BC9-072F-4D15-8DA8-45B72B96B578}" dt="2019-10-04T00:11:47.257" v="14" actId="26606"/>
          <ac:spMkLst>
            <pc:docMk/>
            <pc:sldMk cId="10806535" sldId="262"/>
            <ac:spMk id="8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11:47.257" v="14" actId="26606"/>
          <ac:spMkLst>
            <pc:docMk/>
            <pc:sldMk cId="10806535" sldId="262"/>
            <ac:spMk id="10" creationId="{1855405F-37A2-4869-9154-F8BE3BECE6C3}"/>
          </ac:spMkLst>
        </pc:spChg>
        <pc:picChg chg="add mod">
          <ac:chgData name="Sarah Gothard" userId="0e53f415fda5f162" providerId="LiveId" clId="{D7BA8BC9-072F-4D15-8DA8-45B72B96B578}" dt="2019-10-04T00:11:47.257" v="14" actId="26606"/>
          <ac:picMkLst>
            <pc:docMk/>
            <pc:sldMk cId="10806535" sldId="262"/>
            <ac:picMk id="3" creationId="{441F1276-F2AD-438A-8EC1-37675196DA2E}"/>
          </ac:picMkLst>
        </pc:picChg>
        <pc:picChg chg="del">
          <ac:chgData name="Sarah Gothard" userId="0e53f415fda5f162" providerId="LiveId" clId="{D7BA8BC9-072F-4D15-8DA8-45B72B96B578}" dt="2019-10-04T00:11:34.300" v="12" actId="478"/>
          <ac:picMkLst>
            <pc:docMk/>
            <pc:sldMk cId="10806535" sldId="262"/>
            <ac:picMk id="5" creationId="{2A0D031B-3590-4EB9-A7B8-8F13F5F228B5}"/>
          </ac:picMkLst>
        </pc:picChg>
        <pc:picChg chg="del">
          <ac:chgData name="Sarah Gothard" userId="0e53f415fda5f162" providerId="LiveId" clId="{D7BA8BC9-072F-4D15-8DA8-45B72B96B578}" dt="2019-10-04T00:11:34.300" v="12" actId="478"/>
          <ac:picMkLst>
            <pc:docMk/>
            <pc:sldMk cId="10806535" sldId="262"/>
            <ac:picMk id="6" creationId="{0A382E45-7A3C-41F6-AA13-6EDDAA787821}"/>
          </ac:picMkLst>
        </pc:picChg>
      </pc:sldChg>
      <pc:sldChg chg="addSp modSp mod setBg">
        <pc:chgData name="Sarah Gothard" userId="0e53f415fda5f162" providerId="LiveId" clId="{D7BA8BC9-072F-4D15-8DA8-45B72B96B578}" dt="2019-10-04T00:11:51.736" v="15" actId="26606"/>
        <pc:sldMkLst>
          <pc:docMk/>
          <pc:sldMk cId="1538460423" sldId="263"/>
        </pc:sldMkLst>
        <pc:spChg chg="mod ord">
          <ac:chgData name="Sarah Gothard" userId="0e53f415fda5f162" providerId="LiveId" clId="{D7BA8BC9-072F-4D15-8DA8-45B72B96B578}" dt="2019-10-04T00:11:51.736" v="15" actId="26606"/>
          <ac:spMkLst>
            <pc:docMk/>
            <pc:sldMk cId="1538460423" sldId="263"/>
            <ac:spMk id="2" creationId="{BB6A5B9F-FE61-4D79-8E10-FED189227A96}"/>
          </ac:spMkLst>
        </pc:spChg>
        <pc:spChg chg="add">
          <ac:chgData name="Sarah Gothard" userId="0e53f415fda5f162" providerId="LiveId" clId="{D7BA8BC9-072F-4D15-8DA8-45B72B96B578}" dt="2019-10-04T00:11:51.736" v="15" actId="26606"/>
          <ac:spMkLst>
            <pc:docMk/>
            <pc:sldMk cId="1538460423" sldId="263"/>
            <ac:spMk id="9" creationId="{01D0AF59-99C3-4251-AB9A-C966C6AD4400}"/>
          </ac:spMkLst>
        </pc:spChg>
        <pc:spChg chg="add">
          <ac:chgData name="Sarah Gothard" userId="0e53f415fda5f162" providerId="LiveId" clId="{D7BA8BC9-072F-4D15-8DA8-45B72B96B578}" dt="2019-10-04T00:11:51.736" v="15" actId="26606"/>
          <ac:spMkLst>
            <pc:docMk/>
            <pc:sldMk cId="1538460423" sldId="263"/>
            <ac:spMk id="11" creationId="{1855405F-37A2-4869-9154-F8BE3BECE6C3}"/>
          </ac:spMkLst>
        </pc:spChg>
        <pc:picChg chg="mod">
          <ac:chgData name="Sarah Gothard" userId="0e53f415fda5f162" providerId="LiveId" clId="{D7BA8BC9-072F-4D15-8DA8-45B72B96B578}" dt="2019-10-04T00:11:51.736" v="15" actId="26606"/>
          <ac:picMkLst>
            <pc:docMk/>
            <pc:sldMk cId="1538460423" sldId="263"/>
            <ac:picMk id="4" creationId="{48078E3D-8213-4D0E-BBE8-B1E4ABAF8C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577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78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373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45046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74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940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56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6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781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39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3145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959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8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558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2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3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1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8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4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35" y="6602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1" r:id="rId18"/>
    <p:sldLayoutId id="2147483746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2C4C5-A776-4D75-86D5-CD57FA8B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24862"/>
            <a:ext cx="10905066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2A3725-472D-F7D9-486B-CCDF346EFB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E08A1-F6D3-E0BB-57CF-5A4F032C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1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F95CF-C24C-0536-0978-B35B650F578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2136C-4F2D-D4E4-C671-D141E2CD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0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E7F67F-DE87-4835-03A9-9CB73CA161B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C2C6-5CB6-CC0C-2E22-ECB5D003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7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B3224-30D1-9A42-ED48-9994BE3212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EC73F-0638-6812-D7E1-47089D64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4E8FA-CA84-D389-619F-8491AC4A3C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21692-1BE8-A194-A353-5A5FBBA6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6BA54-5B89-96BE-BEBE-A295E568465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95A6B-C11E-91ED-48C3-169C3929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0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Wingdings 2</vt:lpstr>
      <vt:lpstr>Hymns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2019-10-04T00:11:51Z</dcterms:created>
  <dcterms:modified xsi:type="dcterms:W3CDTF">2026-01-23T18:53:24Z</dcterms:modified>
</cp:coreProperties>
</file>