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7" r:id="rId2"/>
    <p:sldId id="260" r:id="rId3"/>
    <p:sldId id="261" r:id="rId4"/>
    <p:sldId id="264" r:id="rId5"/>
    <p:sldId id="262" r:id="rId6"/>
    <p:sldId id="265" r:id="rId7"/>
    <p:sldId id="263" r:id="rId8"/>
    <p:sldId id="267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56" autoAdjust="0"/>
    <p:restoredTop sz="92265" autoAdjust="0"/>
  </p:normalViewPr>
  <p:slideViewPr>
    <p:cSldViewPr snapToGrid="0" showGuides="1">
      <p:cViewPr varScale="1">
        <p:scale>
          <a:sx n="65" d="100"/>
          <a:sy n="65" d="100"/>
        </p:scale>
        <p:origin x="52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2/17/2024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2/17/2024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6CA8D-5FD9-4C34-9142-DD714391DBC0}" type="datetime1">
              <a:rPr lang="en-US" smtClean="0"/>
              <a:t>2/17/2024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2008 churchworksrnedia.com.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3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341F1-6A1D-41EF-97FD-2F616554151D}" type="datetime1">
              <a:rPr lang="en-US" smtClean="0"/>
              <a:t>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2008 churchworksrnedia.com.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7E04E-A5AD-4B7C-872F-11F3028B372C}" type="datetime1">
              <a:rPr lang="en-US" smtClean="0"/>
              <a:t>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2008 churchworksrnedia.com.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1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574D3-1B3A-4861-869F-6B25AA65E541}" type="datetime1">
              <a:rPr lang="en-US" smtClean="0"/>
              <a:t>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2008 churchworksrnedia.com.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1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D3770-ED70-4134-B3C0-0EC16615901B}" type="datetime1">
              <a:rPr lang="en-US" smtClean="0"/>
              <a:t>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2008 churchworksrnedia.com.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266E4-2DAA-4527-B8F1-EB7118BFEBBD}" type="datetime1">
              <a:rPr lang="en-US" smtClean="0"/>
              <a:t>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2008 churchworksrnedia.com.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2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58757-1B31-40B6-AD6F-BF7E3D2D4103}" type="datetime1">
              <a:rPr lang="en-US" smtClean="0"/>
              <a:t>2/17/2024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2008 churchworksrnedia.com.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1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89D9E-46C9-41F7-8FEA-DA7B451373E7}" type="datetime1">
              <a:rPr lang="en-US" smtClean="0"/>
              <a:t>2/17/2024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2008 churchworksrnedia.com.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0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594F8-AF08-4114-A9AA-333F1F8DED9E}" type="datetime1">
              <a:rPr lang="en-US" smtClean="0"/>
              <a:t>2/17/2024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2008 churchworksrnedia.com.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3BE5-149F-4430-88F3-DD1C3D283AD1}" type="datetime1">
              <a:rPr lang="en-US" smtClean="0"/>
              <a:t>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2008 churchworksrnedia.com.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5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D7B7A-3AB4-4B0D-9DF4-AC072E8B0205}" type="datetime1">
              <a:rPr lang="en-US" smtClean="0"/>
              <a:t>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2008 churchworksrnedia.com.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17E12-70D7-4F66-B344-462CD62671B2}" type="datetime1">
              <a:rPr lang="en-US" smtClean="0"/>
              <a:t>2/17/2024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Copyright 2008 churchworksrnedia.com.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10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C9EC99B8-7D6F-CBA0-6A6F-BFDD38B450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2008 churchworksrnedia.com. All rights reserved.</a:t>
            </a:r>
            <a:endParaRPr lang="en-US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CE9F2AC-8978-E365-B6B7-87EC368ABB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A9E66E-6736-0F2A-6A86-A42A18BFF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2008 churchworksrnedia.com.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772881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8FEB5D08-1C3C-0424-02AB-0654372930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AC2975-4EAF-601A-D406-D9E3556B7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2008 churchworksrnedia.com.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084528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6DF285C-786F-4BEA-BD0E-7D3647C758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4A9F0C-DD0E-293E-43AE-31FF36AAD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2008 churchworksrnedia.com.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933080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DEE945-8BE6-80C5-4E0A-07D3DC7F84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1462740-2A71-64F5-CB2F-689BC86BF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769D0BD-87DC-7456-2190-789E0588C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D1FD155-70B6-380C-D0A1-AB50450CEE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354C23-FE0C-3CE4-025E-6211BC8D3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2008 churchworksrnedia.com.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119549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1518311-382C-1933-F302-B82681F4F3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5C76BD-205C-69B2-80F5-B5CE10C44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2008 churchworksrnedia.com.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108567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325639-E0DF-BDEF-FABF-A53EF1C68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7D03728-DC65-55B0-A569-5EF2DE2A6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003B5B7-302F-98FC-FC57-867D687C8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FD625D8A-F406-5FE5-454F-DAA0050356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4A5C7C-5563-7C0C-DBC9-F288371DB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2008 churchworksrnedia.com.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99985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74C859C-7CF7-2C99-B31D-C38E8BACE5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0222" y="643467"/>
            <a:ext cx="106115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CF354B-3E78-1DDD-512D-B410B7311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2008 churchworksrnedia.com.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884705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EA44CF-B9B1-316F-DA56-637140A82A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7477A443-9BB8-AAAA-C656-21CEA69430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5444BE8-D931-41E6-B75A-CE52762FA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9BE2276-2187-879C-7F22-FA6DFF4BA5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F69512-AD0D-C79C-36C9-DD803EB69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2008 churchworksrnedia.com.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610434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142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12</cp:revision>
  <dcterms:created xsi:type="dcterms:W3CDTF">2019-12-31T20:25:24Z</dcterms:created>
  <dcterms:modified xsi:type="dcterms:W3CDTF">2024-02-18T03:13:40Z</dcterms:modified>
</cp:coreProperties>
</file>