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96" r:id="rId1"/>
  </p:sldMasterIdLst>
  <p:notesMasterIdLst>
    <p:notesMasterId r:id="rId15"/>
  </p:notesMasterIdLst>
  <p:handoutMasterIdLst>
    <p:handoutMasterId r:id="rId16"/>
  </p:handout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21E4AEA4-8DFA-4A89-87EB-49C32662AFE0}">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459" autoAdjust="0"/>
    <p:restoredTop sz="91160" autoAdjust="0"/>
  </p:normalViewPr>
  <p:slideViewPr>
    <p:cSldViewPr snapToGrid="0" showGuides="1">
      <p:cViewPr varScale="1">
        <p:scale>
          <a:sx n="63" d="100"/>
          <a:sy n="63" d="100"/>
        </p:scale>
        <p:origin x="1038" y="78"/>
      </p:cViewPr>
      <p:guideLst>
        <p:guide orient="horz" pos="2160"/>
        <p:guide pos="3840"/>
      </p:guideLst>
    </p:cSldViewPr>
  </p:slideViewPr>
  <p:notesTextViewPr>
    <p:cViewPr>
      <p:scale>
        <a:sx n="1" d="1"/>
        <a:sy n="1" d="1"/>
      </p:scale>
      <p:origin x="0" y="0"/>
    </p:cViewPr>
  </p:notesTextViewPr>
  <p:notesViewPr>
    <p:cSldViewPr snapToGrid="0" showGuides="1">
      <p:cViewPr varScale="1">
        <p:scale>
          <a:sx n="76" d="100"/>
          <a:sy n="76" d="100"/>
        </p:scale>
        <p:origin x="1710" y="96"/>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handoutMaster" Target="handoutMasters/handout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56D91178-905E-4181-A080-73FBE2A7F10F}" type="datetimeFigureOut">
              <a:rPr lang="en-US" smtClean="0"/>
              <a:t>10/1/2022</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EEDC0C31-3BFD-43A2-B8EE-356E8F332F68}" type="slidenum">
              <a:rPr lang="en-US" smtClean="0"/>
              <a:t>‹#›</a:t>
            </a:fld>
            <a:endParaRPr lang="en-US"/>
          </a:p>
        </p:txBody>
      </p:sp>
    </p:spTree>
    <p:extLst>
      <p:ext uri="{BB962C8B-B14F-4D97-AF65-F5344CB8AC3E}">
        <p14:creationId xmlns:p14="http://schemas.microsoft.com/office/powerpoint/2010/main" val="187265520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3649B93-516E-447E-9C4C-C287614C6398}" type="datetimeFigureOut">
              <a:rPr lang="en-US" smtClean="0"/>
              <a:t>10/1/2022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87908AF-65BE-457F-9D87-289A548E61FF}" type="slidenum">
              <a:rPr lang="en-US" smtClean="0"/>
              <a:t>‹#›</a:t>
            </a:fld>
            <a:endParaRPr lang="en-US"/>
          </a:p>
        </p:txBody>
      </p:sp>
    </p:spTree>
    <p:extLst>
      <p:ext uri="{BB962C8B-B14F-4D97-AF65-F5344CB8AC3E}">
        <p14:creationId xmlns:p14="http://schemas.microsoft.com/office/powerpoint/2010/main" val="33723204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You are welcome to use or modify these PowerPoints as needed. Feel free to change the design or layout to suit your ministry, school, home, or company. More PowerPoint slides can be found at mobilehymns.org</a:t>
            </a:r>
          </a:p>
        </p:txBody>
      </p:sp>
      <p:sp>
        <p:nvSpPr>
          <p:cNvPr id="4" name="Slide Number Placeholder 3"/>
          <p:cNvSpPr>
            <a:spLocks noGrp="1"/>
          </p:cNvSpPr>
          <p:nvPr>
            <p:ph type="sldNum" sz="quarter" idx="10"/>
          </p:nvPr>
        </p:nvSpPr>
        <p:spPr/>
        <p:txBody>
          <a:bodyPr/>
          <a:lstStyle/>
          <a:p>
            <a:fld id="{887908AF-65BE-457F-9D87-289A548E61FF}" type="slidenum">
              <a:rPr lang="en-US" smtClean="0"/>
              <a:t>1</a:t>
            </a:fld>
            <a:endParaRPr lang="en-US"/>
          </a:p>
        </p:txBody>
      </p:sp>
    </p:spTree>
    <p:extLst>
      <p:ext uri="{BB962C8B-B14F-4D97-AF65-F5344CB8AC3E}">
        <p14:creationId xmlns:p14="http://schemas.microsoft.com/office/powerpoint/2010/main" val="25326223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97AA4A17-8FF6-4D77-9062-E0374B4CC5A9}" type="datetime1">
              <a:rPr lang="en-US" smtClean="0"/>
              <a:t>10/1/2022</a:t>
            </a:fld>
            <a:endParaRPr lang="en-US" dirty="0"/>
          </a:p>
        </p:txBody>
      </p:sp>
      <p:sp>
        <p:nvSpPr>
          <p:cNvPr id="5" name="Footer Placeholder 4"/>
          <p:cNvSpPr>
            <a:spLocks noGrp="1"/>
          </p:cNvSpPr>
          <p:nvPr>
            <p:ph type="ftr" sz="quarter" idx="11"/>
          </p:nvPr>
        </p:nvSpPr>
        <p:spPr/>
        <p:txBody>
          <a:bodyPr/>
          <a:lstStyle/>
          <a:p>
            <a:r>
              <a:rPr lang="en-US"/>
              <a:t>© Copyright 2012 churchworksmedia.com. All rights reserved.</a:t>
            </a:r>
            <a:endParaRPr lang="en-US" dirty="0"/>
          </a:p>
        </p:txBody>
      </p:sp>
      <p:sp>
        <p:nvSpPr>
          <p:cNvPr id="6" name="Slide Number Placeholder 5"/>
          <p:cNvSpPr>
            <a:spLocks noGrp="1"/>
          </p:cNvSpPr>
          <p:nvPr>
            <p:ph type="sldNum" sz="quarter" idx="12"/>
          </p:nvPr>
        </p:nvSpPr>
        <p:spPr/>
        <p:txBody>
          <a:bodyPr/>
          <a:lstStyle/>
          <a:p>
            <a:fld id="{FD068D91-5085-43EA-8734-9AB23AC0958B}" type="slidenum">
              <a:rPr lang="en-US" smtClean="0"/>
              <a:t>‹#›</a:t>
            </a:fld>
            <a:endParaRPr lang="en-US"/>
          </a:p>
        </p:txBody>
      </p:sp>
    </p:spTree>
    <p:extLst>
      <p:ext uri="{BB962C8B-B14F-4D97-AF65-F5344CB8AC3E}">
        <p14:creationId xmlns:p14="http://schemas.microsoft.com/office/powerpoint/2010/main" val="38359128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491BB4E-55F1-414C-A10E-F915A79FEBB1}" type="datetime1">
              <a:rPr lang="en-US" smtClean="0"/>
              <a:t>10/1/2022</a:t>
            </a:fld>
            <a:endParaRPr lang="en-US"/>
          </a:p>
        </p:txBody>
      </p:sp>
      <p:sp>
        <p:nvSpPr>
          <p:cNvPr id="5" name="Footer Placeholder 4"/>
          <p:cNvSpPr>
            <a:spLocks noGrp="1"/>
          </p:cNvSpPr>
          <p:nvPr>
            <p:ph type="ftr" sz="quarter" idx="11"/>
          </p:nvPr>
        </p:nvSpPr>
        <p:spPr/>
        <p:txBody>
          <a:bodyPr/>
          <a:lstStyle/>
          <a:p>
            <a:r>
              <a:rPr lang="en-US"/>
              <a:t>© Copyright 2012 churchworksmedia.com. All rights reserved.</a:t>
            </a:r>
            <a:endParaRPr lang="en-US" dirty="0"/>
          </a:p>
        </p:txBody>
      </p:sp>
      <p:sp>
        <p:nvSpPr>
          <p:cNvPr id="6" name="Slide Number Placeholder 5"/>
          <p:cNvSpPr>
            <a:spLocks noGrp="1"/>
          </p:cNvSpPr>
          <p:nvPr>
            <p:ph type="sldNum" sz="quarter" idx="12"/>
          </p:nvPr>
        </p:nvSpPr>
        <p:spPr/>
        <p:txBody>
          <a:bodyPr/>
          <a:lstStyle/>
          <a:p>
            <a:fld id="{FD068D91-5085-43EA-8734-9AB23AC0958B}" type="slidenum">
              <a:rPr lang="en-US" smtClean="0"/>
              <a:t>‹#›</a:t>
            </a:fld>
            <a:endParaRPr lang="en-US"/>
          </a:p>
        </p:txBody>
      </p:sp>
    </p:spTree>
    <p:extLst>
      <p:ext uri="{BB962C8B-B14F-4D97-AF65-F5344CB8AC3E}">
        <p14:creationId xmlns:p14="http://schemas.microsoft.com/office/powerpoint/2010/main" val="282962331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1D1FE88-F754-4038-A54C-FD15662DD035}" type="datetime1">
              <a:rPr lang="en-US" smtClean="0"/>
              <a:t>10/1/2022</a:t>
            </a:fld>
            <a:endParaRPr lang="en-US"/>
          </a:p>
        </p:txBody>
      </p:sp>
      <p:sp>
        <p:nvSpPr>
          <p:cNvPr id="5" name="Footer Placeholder 4"/>
          <p:cNvSpPr>
            <a:spLocks noGrp="1"/>
          </p:cNvSpPr>
          <p:nvPr>
            <p:ph type="ftr" sz="quarter" idx="11"/>
          </p:nvPr>
        </p:nvSpPr>
        <p:spPr/>
        <p:txBody>
          <a:bodyPr/>
          <a:lstStyle/>
          <a:p>
            <a:r>
              <a:rPr lang="en-US"/>
              <a:t>© Copyright 2012 churchworksmedia.com. All rights reserved.</a:t>
            </a:r>
            <a:endParaRPr lang="en-US" dirty="0"/>
          </a:p>
        </p:txBody>
      </p:sp>
      <p:sp>
        <p:nvSpPr>
          <p:cNvPr id="6" name="Slide Number Placeholder 5"/>
          <p:cNvSpPr>
            <a:spLocks noGrp="1"/>
          </p:cNvSpPr>
          <p:nvPr>
            <p:ph type="sldNum" sz="quarter" idx="12"/>
          </p:nvPr>
        </p:nvSpPr>
        <p:spPr/>
        <p:txBody>
          <a:bodyPr/>
          <a:lstStyle/>
          <a:p>
            <a:fld id="{FD068D91-5085-43EA-8734-9AB23AC0958B}" type="slidenum">
              <a:rPr lang="en-US" smtClean="0"/>
              <a:t>‹#›</a:t>
            </a:fld>
            <a:endParaRPr lang="en-US"/>
          </a:p>
        </p:txBody>
      </p:sp>
    </p:spTree>
    <p:extLst>
      <p:ext uri="{BB962C8B-B14F-4D97-AF65-F5344CB8AC3E}">
        <p14:creationId xmlns:p14="http://schemas.microsoft.com/office/powerpoint/2010/main" val="30426251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A44D37C-1FD6-400E-862A-C8A5D7ADCCD6}" type="datetime1">
              <a:rPr lang="en-US" smtClean="0"/>
              <a:t>10/1/2022</a:t>
            </a:fld>
            <a:endParaRPr lang="en-US"/>
          </a:p>
        </p:txBody>
      </p:sp>
      <p:sp>
        <p:nvSpPr>
          <p:cNvPr id="5" name="Footer Placeholder 4"/>
          <p:cNvSpPr>
            <a:spLocks noGrp="1"/>
          </p:cNvSpPr>
          <p:nvPr>
            <p:ph type="ftr" sz="quarter" idx="11"/>
          </p:nvPr>
        </p:nvSpPr>
        <p:spPr/>
        <p:txBody>
          <a:bodyPr/>
          <a:lstStyle/>
          <a:p>
            <a:r>
              <a:rPr lang="en-US"/>
              <a:t>© Copyright 2012 churchworksmedia.com. All rights reserved.</a:t>
            </a:r>
            <a:endParaRPr lang="en-US" dirty="0"/>
          </a:p>
        </p:txBody>
      </p:sp>
      <p:sp>
        <p:nvSpPr>
          <p:cNvPr id="6" name="Slide Number Placeholder 5"/>
          <p:cNvSpPr>
            <a:spLocks noGrp="1"/>
          </p:cNvSpPr>
          <p:nvPr>
            <p:ph type="sldNum" sz="quarter" idx="12"/>
          </p:nvPr>
        </p:nvSpPr>
        <p:spPr/>
        <p:txBody>
          <a:bodyPr/>
          <a:lstStyle/>
          <a:p>
            <a:fld id="{FD068D91-5085-43EA-8734-9AB23AC0958B}" type="slidenum">
              <a:rPr lang="en-US" smtClean="0"/>
              <a:t>‹#›</a:t>
            </a:fld>
            <a:endParaRPr lang="en-US"/>
          </a:p>
        </p:txBody>
      </p:sp>
    </p:spTree>
    <p:extLst>
      <p:ext uri="{BB962C8B-B14F-4D97-AF65-F5344CB8AC3E}">
        <p14:creationId xmlns:p14="http://schemas.microsoft.com/office/powerpoint/2010/main" val="165035846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F87885C-F8E2-4ED4-A249-3AEED1F81644}" type="datetime1">
              <a:rPr lang="en-US" smtClean="0"/>
              <a:t>10/1/2022</a:t>
            </a:fld>
            <a:endParaRPr lang="en-US"/>
          </a:p>
        </p:txBody>
      </p:sp>
      <p:sp>
        <p:nvSpPr>
          <p:cNvPr id="5" name="Footer Placeholder 4"/>
          <p:cNvSpPr>
            <a:spLocks noGrp="1"/>
          </p:cNvSpPr>
          <p:nvPr>
            <p:ph type="ftr" sz="quarter" idx="11"/>
          </p:nvPr>
        </p:nvSpPr>
        <p:spPr/>
        <p:txBody>
          <a:bodyPr/>
          <a:lstStyle/>
          <a:p>
            <a:r>
              <a:rPr lang="en-US"/>
              <a:t>© Copyright 2012 churchworksmedia.com. All rights reserved.</a:t>
            </a:r>
            <a:endParaRPr lang="en-US" dirty="0"/>
          </a:p>
        </p:txBody>
      </p:sp>
      <p:sp>
        <p:nvSpPr>
          <p:cNvPr id="6" name="Slide Number Placeholder 5"/>
          <p:cNvSpPr>
            <a:spLocks noGrp="1"/>
          </p:cNvSpPr>
          <p:nvPr>
            <p:ph type="sldNum" sz="quarter" idx="12"/>
          </p:nvPr>
        </p:nvSpPr>
        <p:spPr/>
        <p:txBody>
          <a:bodyPr/>
          <a:lstStyle/>
          <a:p>
            <a:fld id="{FD068D91-5085-43EA-8734-9AB23AC0958B}" type="slidenum">
              <a:rPr lang="en-US" smtClean="0"/>
              <a:t>‹#›</a:t>
            </a:fld>
            <a:endParaRPr lang="en-US"/>
          </a:p>
        </p:txBody>
      </p:sp>
    </p:spTree>
    <p:extLst>
      <p:ext uri="{BB962C8B-B14F-4D97-AF65-F5344CB8AC3E}">
        <p14:creationId xmlns:p14="http://schemas.microsoft.com/office/powerpoint/2010/main" val="20694203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55ED4F03-27F9-4C6C-BBCD-A536943355B1}" type="datetime1">
              <a:rPr lang="en-US" smtClean="0"/>
              <a:t>10/1/2022</a:t>
            </a:fld>
            <a:endParaRPr lang="en-US"/>
          </a:p>
        </p:txBody>
      </p:sp>
      <p:sp>
        <p:nvSpPr>
          <p:cNvPr id="6" name="Footer Placeholder 5"/>
          <p:cNvSpPr>
            <a:spLocks noGrp="1"/>
          </p:cNvSpPr>
          <p:nvPr>
            <p:ph type="ftr" sz="quarter" idx="11"/>
          </p:nvPr>
        </p:nvSpPr>
        <p:spPr/>
        <p:txBody>
          <a:bodyPr/>
          <a:lstStyle/>
          <a:p>
            <a:r>
              <a:rPr lang="en-US"/>
              <a:t>© Copyright 2012 churchworksmedia.com. All rights reserved.</a:t>
            </a:r>
            <a:endParaRPr lang="en-US" dirty="0"/>
          </a:p>
        </p:txBody>
      </p:sp>
      <p:sp>
        <p:nvSpPr>
          <p:cNvPr id="7" name="Slide Number Placeholder 6"/>
          <p:cNvSpPr>
            <a:spLocks noGrp="1"/>
          </p:cNvSpPr>
          <p:nvPr>
            <p:ph type="sldNum" sz="quarter" idx="12"/>
          </p:nvPr>
        </p:nvSpPr>
        <p:spPr/>
        <p:txBody>
          <a:bodyPr/>
          <a:lstStyle/>
          <a:p>
            <a:fld id="{FD068D91-5085-43EA-8734-9AB23AC0958B}" type="slidenum">
              <a:rPr lang="en-US" smtClean="0"/>
              <a:t>‹#›</a:t>
            </a:fld>
            <a:endParaRPr lang="en-US"/>
          </a:p>
        </p:txBody>
      </p:sp>
    </p:spTree>
    <p:extLst>
      <p:ext uri="{BB962C8B-B14F-4D97-AF65-F5344CB8AC3E}">
        <p14:creationId xmlns:p14="http://schemas.microsoft.com/office/powerpoint/2010/main" val="22868146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3BE0A056-835F-4987-9E60-5DE776AF95EC}" type="datetime1">
              <a:rPr lang="en-US" smtClean="0"/>
              <a:t>10/1/2022</a:t>
            </a:fld>
            <a:endParaRPr lang="en-US"/>
          </a:p>
        </p:txBody>
      </p:sp>
      <p:sp>
        <p:nvSpPr>
          <p:cNvPr id="8" name="Footer Placeholder 7"/>
          <p:cNvSpPr>
            <a:spLocks noGrp="1"/>
          </p:cNvSpPr>
          <p:nvPr>
            <p:ph type="ftr" sz="quarter" idx="11"/>
          </p:nvPr>
        </p:nvSpPr>
        <p:spPr/>
        <p:txBody>
          <a:bodyPr/>
          <a:lstStyle/>
          <a:p>
            <a:r>
              <a:rPr lang="en-US"/>
              <a:t>© Copyright 2012 churchworksmedia.com. All rights reserved.</a:t>
            </a:r>
            <a:endParaRPr lang="en-US" dirty="0"/>
          </a:p>
        </p:txBody>
      </p:sp>
      <p:sp>
        <p:nvSpPr>
          <p:cNvPr id="9" name="Slide Number Placeholder 8"/>
          <p:cNvSpPr>
            <a:spLocks noGrp="1"/>
          </p:cNvSpPr>
          <p:nvPr>
            <p:ph type="sldNum" sz="quarter" idx="12"/>
          </p:nvPr>
        </p:nvSpPr>
        <p:spPr/>
        <p:txBody>
          <a:bodyPr/>
          <a:lstStyle/>
          <a:p>
            <a:fld id="{FD068D91-5085-43EA-8734-9AB23AC0958B}" type="slidenum">
              <a:rPr lang="en-US" smtClean="0"/>
              <a:t>‹#›</a:t>
            </a:fld>
            <a:endParaRPr lang="en-US"/>
          </a:p>
        </p:txBody>
      </p:sp>
    </p:spTree>
    <p:extLst>
      <p:ext uri="{BB962C8B-B14F-4D97-AF65-F5344CB8AC3E}">
        <p14:creationId xmlns:p14="http://schemas.microsoft.com/office/powerpoint/2010/main" val="15979262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7A19B805-A93E-46ED-A41F-54FA2FF7D5B7}" type="datetime1">
              <a:rPr lang="en-US" smtClean="0"/>
              <a:t>10/1/2022</a:t>
            </a:fld>
            <a:endParaRPr lang="en-US"/>
          </a:p>
        </p:txBody>
      </p:sp>
      <p:sp>
        <p:nvSpPr>
          <p:cNvPr id="4" name="Footer Placeholder 3"/>
          <p:cNvSpPr>
            <a:spLocks noGrp="1"/>
          </p:cNvSpPr>
          <p:nvPr>
            <p:ph type="ftr" sz="quarter" idx="11"/>
          </p:nvPr>
        </p:nvSpPr>
        <p:spPr/>
        <p:txBody>
          <a:bodyPr/>
          <a:lstStyle/>
          <a:p>
            <a:r>
              <a:rPr lang="en-US"/>
              <a:t>© Copyright 2012 churchworksmedia.com. All rights reserved.</a:t>
            </a:r>
            <a:endParaRPr lang="en-US" dirty="0"/>
          </a:p>
        </p:txBody>
      </p:sp>
      <p:sp>
        <p:nvSpPr>
          <p:cNvPr id="5" name="Slide Number Placeholder 4"/>
          <p:cNvSpPr>
            <a:spLocks noGrp="1"/>
          </p:cNvSpPr>
          <p:nvPr>
            <p:ph type="sldNum" sz="quarter" idx="12"/>
          </p:nvPr>
        </p:nvSpPr>
        <p:spPr/>
        <p:txBody>
          <a:bodyPr/>
          <a:lstStyle/>
          <a:p>
            <a:fld id="{FD068D91-5085-43EA-8734-9AB23AC0958B}" type="slidenum">
              <a:rPr lang="en-US" smtClean="0"/>
              <a:t>‹#›</a:t>
            </a:fld>
            <a:endParaRPr lang="en-US"/>
          </a:p>
        </p:txBody>
      </p:sp>
    </p:spTree>
    <p:extLst>
      <p:ext uri="{BB962C8B-B14F-4D97-AF65-F5344CB8AC3E}">
        <p14:creationId xmlns:p14="http://schemas.microsoft.com/office/powerpoint/2010/main" val="35647020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E1DFCE0-EA02-4A3A-A5A8-87D3BEA61521}" type="datetime1">
              <a:rPr lang="en-US" smtClean="0"/>
              <a:t>10/1/2022</a:t>
            </a:fld>
            <a:endParaRPr lang="en-US"/>
          </a:p>
        </p:txBody>
      </p:sp>
      <p:sp>
        <p:nvSpPr>
          <p:cNvPr id="3" name="Footer Placeholder 2"/>
          <p:cNvSpPr>
            <a:spLocks noGrp="1"/>
          </p:cNvSpPr>
          <p:nvPr>
            <p:ph type="ftr" sz="quarter" idx="11"/>
          </p:nvPr>
        </p:nvSpPr>
        <p:spPr/>
        <p:txBody>
          <a:bodyPr/>
          <a:lstStyle/>
          <a:p>
            <a:r>
              <a:rPr lang="en-US"/>
              <a:t>© Copyright 2012 churchworksmedia.com. All rights reserved.</a:t>
            </a:r>
            <a:endParaRPr lang="en-US" dirty="0"/>
          </a:p>
        </p:txBody>
      </p:sp>
      <p:sp>
        <p:nvSpPr>
          <p:cNvPr id="4" name="Slide Number Placeholder 3"/>
          <p:cNvSpPr>
            <a:spLocks noGrp="1"/>
          </p:cNvSpPr>
          <p:nvPr>
            <p:ph type="sldNum" sz="quarter" idx="12"/>
          </p:nvPr>
        </p:nvSpPr>
        <p:spPr/>
        <p:txBody>
          <a:bodyPr/>
          <a:lstStyle/>
          <a:p>
            <a:fld id="{FD068D91-5085-43EA-8734-9AB23AC0958B}" type="slidenum">
              <a:rPr lang="en-US" smtClean="0"/>
              <a:t>‹#›</a:t>
            </a:fld>
            <a:endParaRPr lang="en-US"/>
          </a:p>
        </p:txBody>
      </p:sp>
    </p:spTree>
    <p:extLst>
      <p:ext uri="{BB962C8B-B14F-4D97-AF65-F5344CB8AC3E}">
        <p14:creationId xmlns:p14="http://schemas.microsoft.com/office/powerpoint/2010/main" val="22411850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AE7BE3FF-6E07-4D1F-AFFB-B6671887298A}" type="datetime1">
              <a:rPr lang="en-US" smtClean="0"/>
              <a:t>10/1/2022</a:t>
            </a:fld>
            <a:endParaRPr lang="en-US"/>
          </a:p>
        </p:txBody>
      </p:sp>
      <p:sp>
        <p:nvSpPr>
          <p:cNvPr id="6" name="Footer Placeholder 5"/>
          <p:cNvSpPr>
            <a:spLocks noGrp="1"/>
          </p:cNvSpPr>
          <p:nvPr>
            <p:ph type="ftr" sz="quarter" idx="11"/>
          </p:nvPr>
        </p:nvSpPr>
        <p:spPr/>
        <p:txBody>
          <a:bodyPr/>
          <a:lstStyle/>
          <a:p>
            <a:r>
              <a:rPr lang="en-US"/>
              <a:t>© Copyright 2012 churchworksmedia.com. All rights reserved.</a:t>
            </a:r>
            <a:endParaRPr lang="en-US" dirty="0"/>
          </a:p>
        </p:txBody>
      </p:sp>
      <p:sp>
        <p:nvSpPr>
          <p:cNvPr id="7" name="Slide Number Placeholder 6"/>
          <p:cNvSpPr>
            <a:spLocks noGrp="1"/>
          </p:cNvSpPr>
          <p:nvPr>
            <p:ph type="sldNum" sz="quarter" idx="12"/>
          </p:nvPr>
        </p:nvSpPr>
        <p:spPr/>
        <p:txBody>
          <a:bodyPr/>
          <a:lstStyle/>
          <a:p>
            <a:fld id="{FD068D91-5085-43EA-8734-9AB23AC0958B}" type="slidenum">
              <a:rPr lang="en-US" smtClean="0"/>
              <a:t>‹#›</a:t>
            </a:fld>
            <a:endParaRPr lang="en-US"/>
          </a:p>
        </p:txBody>
      </p:sp>
    </p:spTree>
    <p:extLst>
      <p:ext uri="{BB962C8B-B14F-4D97-AF65-F5344CB8AC3E}">
        <p14:creationId xmlns:p14="http://schemas.microsoft.com/office/powerpoint/2010/main" val="381447872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67CE14F-031C-4738-83BC-2DB16E577992}" type="datetime1">
              <a:rPr lang="en-US" smtClean="0"/>
              <a:t>10/1/2022</a:t>
            </a:fld>
            <a:endParaRPr lang="en-US"/>
          </a:p>
        </p:txBody>
      </p:sp>
      <p:sp>
        <p:nvSpPr>
          <p:cNvPr id="6" name="Footer Placeholder 5"/>
          <p:cNvSpPr>
            <a:spLocks noGrp="1"/>
          </p:cNvSpPr>
          <p:nvPr>
            <p:ph type="ftr" sz="quarter" idx="11"/>
          </p:nvPr>
        </p:nvSpPr>
        <p:spPr/>
        <p:txBody>
          <a:bodyPr/>
          <a:lstStyle/>
          <a:p>
            <a:r>
              <a:rPr lang="en-US"/>
              <a:t>© Copyright 2012 churchworksmedia.com. All rights reserved.</a:t>
            </a:r>
            <a:endParaRPr lang="en-US" dirty="0"/>
          </a:p>
        </p:txBody>
      </p:sp>
      <p:sp>
        <p:nvSpPr>
          <p:cNvPr id="7" name="Slide Number Placeholder 6"/>
          <p:cNvSpPr>
            <a:spLocks noGrp="1"/>
          </p:cNvSpPr>
          <p:nvPr>
            <p:ph type="sldNum" sz="quarter" idx="12"/>
          </p:nvPr>
        </p:nvSpPr>
        <p:spPr/>
        <p:txBody>
          <a:bodyPr/>
          <a:lstStyle/>
          <a:p>
            <a:fld id="{FD068D91-5085-43EA-8734-9AB23AC0958B}" type="slidenum">
              <a:rPr lang="en-US" smtClean="0"/>
              <a:t>‹#›</a:t>
            </a:fld>
            <a:endParaRPr lang="en-US"/>
          </a:p>
        </p:txBody>
      </p:sp>
    </p:spTree>
    <p:extLst>
      <p:ext uri="{BB962C8B-B14F-4D97-AF65-F5344CB8AC3E}">
        <p14:creationId xmlns:p14="http://schemas.microsoft.com/office/powerpoint/2010/main" val="428929001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D13D207-7B27-4015-AC74-EC979A863D26}" type="datetime1">
              <a:rPr lang="en-US" smtClean="0"/>
              <a:t>10/1/2022</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 Copyright 2012 churchworksmedia.com. All rights reserved.</a:t>
            </a:r>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D068D91-5085-43EA-8734-9AB23AC0958B}" type="slidenum">
              <a:rPr lang="en-US" smtClean="0"/>
              <a:pPr/>
              <a:t>‹#›</a:t>
            </a:fld>
            <a:endParaRPr lang="en-US"/>
          </a:p>
        </p:txBody>
      </p:sp>
    </p:spTree>
    <p:extLst>
      <p:ext uri="{BB962C8B-B14F-4D97-AF65-F5344CB8AC3E}">
        <p14:creationId xmlns:p14="http://schemas.microsoft.com/office/powerpoint/2010/main" val="1047085550"/>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hf sldNum="0"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 name="Rectangle 91">
            <a:extLst>
              <a:ext uri="{FF2B5EF4-FFF2-40B4-BE49-F238E27FC236}">
                <a16:creationId xmlns:a16="http://schemas.microsoft.com/office/drawing/2014/main" id="{32BC26D8-82FB-445E-AA49-62A77D7C1E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Rectangle 93">
            <a:extLst>
              <a:ext uri="{FF2B5EF4-FFF2-40B4-BE49-F238E27FC236}">
                <a16:creationId xmlns:a16="http://schemas.microsoft.com/office/drawing/2014/main" id="{CB44330D-EA18-4254-AA95-EB49948539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descr="Shape&#10;&#10;Description automatically generated with medium confidence">
            <a:extLst>
              <a:ext uri="{FF2B5EF4-FFF2-40B4-BE49-F238E27FC236}">
                <a16:creationId xmlns:a16="http://schemas.microsoft.com/office/drawing/2014/main" id="{BDDC16AB-0D26-4691-B1C0-891939A874E9}"/>
              </a:ext>
            </a:extLst>
          </p:cNvPr>
          <p:cNvPicPr>
            <a:picLocks noChangeAspect="1"/>
          </p:cNvPicPr>
          <p:nvPr/>
        </p:nvPicPr>
        <p:blipFill>
          <a:blip r:embed="rId3"/>
          <a:stretch>
            <a:fillRect/>
          </a:stretch>
        </p:blipFill>
        <p:spPr>
          <a:xfrm>
            <a:off x="643467" y="2542964"/>
            <a:ext cx="10905066" cy="1772071"/>
          </a:xfrm>
          <a:prstGeom prst="rect">
            <a:avLst/>
          </a:prstGeom>
        </p:spPr>
      </p:pic>
      <p:sp>
        <p:nvSpPr>
          <p:cNvPr id="4" name="Footer Placeholder 3">
            <a:extLst>
              <a:ext uri="{FF2B5EF4-FFF2-40B4-BE49-F238E27FC236}">
                <a16:creationId xmlns:a16="http://schemas.microsoft.com/office/drawing/2014/main" id="{FD60A99A-3D3E-41F4-8FB2-F58BC94B1563}"/>
              </a:ext>
            </a:extLst>
          </p:cNvPr>
          <p:cNvSpPr>
            <a:spLocks noGrp="1"/>
          </p:cNvSpPr>
          <p:nvPr>
            <p:ph type="ftr" sz="quarter" idx="11"/>
          </p:nvPr>
        </p:nvSpPr>
        <p:spPr>
          <a:xfrm>
            <a:off x="4038600" y="6356350"/>
            <a:ext cx="4114800" cy="365125"/>
          </a:xfrm>
        </p:spPr>
        <p:txBody>
          <a:bodyPr vert="horz" lIns="91440" tIns="45720" rIns="91440" bIns="45720" rtlCol="0" anchor="ctr">
            <a:normAutofit/>
          </a:bodyPr>
          <a:lstStyle/>
          <a:p>
            <a:pPr defTabSz="914400">
              <a:spcAft>
                <a:spcPts val="600"/>
              </a:spcAft>
            </a:pPr>
            <a:r>
              <a:rPr lang="en-US" kern="1200" dirty="0">
                <a:solidFill>
                  <a:srgbClr val="FFFFFF"/>
                </a:solidFill>
                <a:latin typeface="+mn-lt"/>
                <a:ea typeface="+mn-ea"/>
                <a:cs typeface="+mn-cs"/>
              </a:rPr>
              <a:t>© Copyright 2012 churchworksmedia.com. All rights reserved.</a:t>
            </a:r>
          </a:p>
        </p:txBody>
      </p:sp>
    </p:spTree>
    <p:extLst>
      <p:ext uri="{BB962C8B-B14F-4D97-AF65-F5344CB8AC3E}">
        <p14:creationId xmlns:p14="http://schemas.microsoft.com/office/powerpoint/2010/main" val="291043396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32BC26D8-82FB-445E-AA49-62A77D7C1E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CB44330D-EA18-4254-AA95-EB49948539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Content Placeholder 5">
            <a:extLst>
              <a:ext uri="{FF2B5EF4-FFF2-40B4-BE49-F238E27FC236}">
                <a16:creationId xmlns:a16="http://schemas.microsoft.com/office/drawing/2014/main" id="{80C544CF-829D-433D-B974-C2E8427A935F}"/>
              </a:ext>
            </a:extLst>
          </p:cNvPr>
          <p:cNvPicPr>
            <a:picLocks noGrp="1" noChangeAspect="1"/>
          </p:cNvPicPr>
          <p:nvPr>
            <p:ph idx="1"/>
          </p:nvPr>
        </p:nvPicPr>
        <p:blipFill>
          <a:blip r:embed="rId2"/>
          <a:stretch>
            <a:fillRect/>
          </a:stretch>
        </p:blipFill>
        <p:spPr>
          <a:xfrm>
            <a:off x="643467" y="675470"/>
            <a:ext cx="10905066" cy="5507059"/>
          </a:xfrm>
          <a:prstGeom prst="rect">
            <a:avLst/>
          </a:prstGeom>
        </p:spPr>
      </p:pic>
      <p:sp>
        <p:nvSpPr>
          <p:cNvPr id="4" name="Footer Placeholder 3">
            <a:extLst>
              <a:ext uri="{FF2B5EF4-FFF2-40B4-BE49-F238E27FC236}">
                <a16:creationId xmlns:a16="http://schemas.microsoft.com/office/drawing/2014/main" id="{CA2D921B-590D-4F4D-BDEA-F837EEA4D164}"/>
              </a:ext>
            </a:extLst>
          </p:cNvPr>
          <p:cNvSpPr>
            <a:spLocks noGrp="1"/>
          </p:cNvSpPr>
          <p:nvPr>
            <p:ph type="ftr" sz="quarter" idx="11"/>
          </p:nvPr>
        </p:nvSpPr>
        <p:spPr>
          <a:xfrm>
            <a:off x="4038600" y="6356350"/>
            <a:ext cx="4114800" cy="365125"/>
          </a:xfrm>
        </p:spPr>
        <p:txBody>
          <a:bodyPr vert="horz" lIns="91440" tIns="45720" rIns="91440" bIns="45720" rtlCol="0" anchor="ctr">
            <a:normAutofit/>
          </a:bodyPr>
          <a:lstStyle/>
          <a:p>
            <a:pPr defTabSz="914400">
              <a:spcAft>
                <a:spcPts val="600"/>
              </a:spcAft>
            </a:pPr>
            <a:r>
              <a:rPr lang="en-US" kern="1200">
                <a:solidFill>
                  <a:srgbClr val="FFFFFF"/>
                </a:solidFill>
                <a:latin typeface="+mn-lt"/>
                <a:ea typeface="+mn-ea"/>
                <a:cs typeface="+mn-cs"/>
              </a:rPr>
              <a:t>© Copyright 2012 churchworksmedia.com. All rights reserved.</a:t>
            </a:r>
          </a:p>
        </p:txBody>
      </p:sp>
    </p:spTree>
    <p:extLst>
      <p:ext uri="{BB962C8B-B14F-4D97-AF65-F5344CB8AC3E}">
        <p14:creationId xmlns:p14="http://schemas.microsoft.com/office/powerpoint/2010/main" val="32568728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32BC26D8-82FB-445E-AA49-62A77D7C1E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CB44330D-EA18-4254-AA95-EB49948539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Content Placeholder 5" descr="Shape&#10;&#10;Description automatically generated with medium confidence">
            <a:extLst>
              <a:ext uri="{FF2B5EF4-FFF2-40B4-BE49-F238E27FC236}">
                <a16:creationId xmlns:a16="http://schemas.microsoft.com/office/drawing/2014/main" id="{7F84F6D1-63E6-4793-A0B5-18AFC0082A80}"/>
              </a:ext>
            </a:extLst>
          </p:cNvPr>
          <p:cNvPicPr>
            <a:picLocks noGrp="1" noChangeAspect="1"/>
          </p:cNvPicPr>
          <p:nvPr>
            <p:ph idx="1"/>
          </p:nvPr>
        </p:nvPicPr>
        <p:blipFill>
          <a:blip r:embed="rId2"/>
          <a:stretch>
            <a:fillRect/>
          </a:stretch>
        </p:blipFill>
        <p:spPr>
          <a:xfrm>
            <a:off x="815370" y="643467"/>
            <a:ext cx="10561260" cy="5571066"/>
          </a:xfrm>
          <a:prstGeom prst="rect">
            <a:avLst/>
          </a:prstGeom>
        </p:spPr>
      </p:pic>
      <p:sp>
        <p:nvSpPr>
          <p:cNvPr id="4" name="Footer Placeholder 3">
            <a:extLst>
              <a:ext uri="{FF2B5EF4-FFF2-40B4-BE49-F238E27FC236}">
                <a16:creationId xmlns:a16="http://schemas.microsoft.com/office/drawing/2014/main" id="{981755BF-9F2E-45C5-A594-BCA086933A13}"/>
              </a:ext>
            </a:extLst>
          </p:cNvPr>
          <p:cNvSpPr>
            <a:spLocks noGrp="1"/>
          </p:cNvSpPr>
          <p:nvPr>
            <p:ph type="ftr" sz="quarter" idx="11"/>
          </p:nvPr>
        </p:nvSpPr>
        <p:spPr>
          <a:xfrm>
            <a:off x="4038600" y="6356350"/>
            <a:ext cx="4114800" cy="365125"/>
          </a:xfrm>
        </p:spPr>
        <p:txBody>
          <a:bodyPr vert="horz" lIns="91440" tIns="45720" rIns="91440" bIns="45720" rtlCol="0" anchor="ctr">
            <a:normAutofit/>
          </a:bodyPr>
          <a:lstStyle/>
          <a:p>
            <a:pPr defTabSz="914400">
              <a:spcAft>
                <a:spcPts val="600"/>
              </a:spcAft>
            </a:pPr>
            <a:r>
              <a:rPr lang="en-US" kern="1200">
                <a:solidFill>
                  <a:srgbClr val="FFFFFF"/>
                </a:solidFill>
                <a:latin typeface="+mn-lt"/>
                <a:ea typeface="+mn-ea"/>
                <a:cs typeface="+mn-cs"/>
              </a:rPr>
              <a:t>© Copyright 2012 churchworksmedia.com. All rights reserved.</a:t>
            </a:r>
          </a:p>
        </p:txBody>
      </p:sp>
    </p:spTree>
    <p:extLst>
      <p:ext uri="{BB962C8B-B14F-4D97-AF65-F5344CB8AC3E}">
        <p14:creationId xmlns:p14="http://schemas.microsoft.com/office/powerpoint/2010/main" val="333247285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32BC26D8-82FB-445E-AA49-62A77D7C1E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CB44330D-EA18-4254-AA95-EB49948539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Content Placeholder 5">
            <a:extLst>
              <a:ext uri="{FF2B5EF4-FFF2-40B4-BE49-F238E27FC236}">
                <a16:creationId xmlns:a16="http://schemas.microsoft.com/office/drawing/2014/main" id="{D65C623E-46C7-49A9-A187-2648CA03D3F9}"/>
              </a:ext>
            </a:extLst>
          </p:cNvPr>
          <p:cNvPicPr>
            <a:picLocks noGrp="1" noChangeAspect="1"/>
          </p:cNvPicPr>
          <p:nvPr>
            <p:ph idx="1"/>
          </p:nvPr>
        </p:nvPicPr>
        <p:blipFill>
          <a:blip r:embed="rId2"/>
          <a:stretch>
            <a:fillRect/>
          </a:stretch>
        </p:blipFill>
        <p:spPr>
          <a:xfrm>
            <a:off x="713327" y="643467"/>
            <a:ext cx="10765346" cy="5571066"/>
          </a:xfrm>
          <a:prstGeom prst="rect">
            <a:avLst/>
          </a:prstGeom>
        </p:spPr>
      </p:pic>
      <p:sp>
        <p:nvSpPr>
          <p:cNvPr id="4" name="Footer Placeholder 3">
            <a:extLst>
              <a:ext uri="{FF2B5EF4-FFF2-40B4-BE49-F238E27FC236}">
                <a16:creationId xmlns:a16="http://schemas.microsoft.com/office/drawing/2014/main" id="{6FAC8D46-B373-4394-8A0D-31CB6D601CED}"/>
              </a:ext>
            </a:extLst>
          </p:cNvPr>
          <p:cNvSpPr>
            <a:spLocks noGrp="1"/>
          </p:cNvSpPr>
          <p:nvPr>
            <p:ph type="ftr" sz="quarter" idx="11"/>
          </p:nvPr>
        </p:nvSpPr>
        <p:spPr>
          <a:xfrm>
            <a:off x="4038600" y="6356350"/>
            <a:ext cx="4114800" cy="365125"/>
          </a:xfrm>
        </p:spPr>
        <p:txBody>
          <a:bodyPr vert="horz" lIns="91440" tIns="45720" rIns="91440" bIns="45720" rtlCol="0" anchor="ctr">
            <a:normAutofit/>
          </a:bodyPr>
          <a:lstStyle/>
          <a:p>
            <a:pPr defTabSz="914400">
              <a:spcAft>
                <a:spcPts val="600"/>
              </a:spcAft>
            </a:pPr>
            <a:r>
              <a:rPr lang="en-US" kern="1200">
                <a:solidFill>
                  <a:srgbClr val="FFFFFF"/>
                </a:solidFill>
                <a:latin typeface="+mn-lt"/>
                <a:ea typeface="+mn-ea"/>
                <a:cs typeface="+mn-cs"/>
              </a:rPr>
              <a:t>© Copyright 2012 churchworksmedia.com. All rights reserved.</a:t>
            </a:r>
          </a:p>
        </p:txBody>
      </p:sp>
    </p:spTree>
    <p:extLst>
      <p:ext uri="{BB962C8B-B14F-4D97-AF65-F5344CB8AC3E}">
        <p14:creationId xmlns:p14="http://schemas.microsoft.com/office/powerpoint/2010/main" val="321574554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32BC26D8-82FB-445E-AA49-62A77D7C1E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CB44330D-EA18-4254-AA95-EB49948539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Content Placeholder 5" descr="Shape&#10;&#10;Description automatically generated with medium confidence">
            <a:extLst>
              <a:ext uri="{FF2B5EF4-FFF2-40B4-BE49-F238E27FC236}">
                <a16:creationId xmlns:a16="http://schemas.microsoft.com/office/drawing/2014/main" id="{AD650D21-CA8E-41D2-ADE0-D56D6799C1D2}"/>
              </a:ext>
            </a:extLst>
          </p:cNvPr>
          <p:cNvPicPr>
            <a:picLocks noGrp="1" noChangeAspect="1"/>
          </p:cNvPicPr>
          <p:nvPr>
            <p:ph idx="1"/>
          </p:nvPr>
        </p:nvPicPr>
        <p:blipFill>
          <a:blip r:embed="rId2"/>
          <a:stretch>
            <a:fillRect/>
          </a:stretch>
        </p:blipFill>
        <p:spPr>
          <a:xfrm>
            <a:off x="889397" y="643467"/>
            <a:ext cx="10413205" cy="5571066"/>
          </a:xfrm>
          <a:prstGeom prst="rect">
            <a:avLst/>
          </a:prstGeom>
        </p:spPr>
      </p:pic>
      <p:sp>
        <p:nvSpPr>
          <p:cNvPr id="4" name="Footer Placeholder 3">
            <a:extLst>
              <a:ext uri="{FF2B5EF4-FFF2-40B4-BE49-F238E27FC236}">
                <a16:creationId xmlns:a16="http://schemas.microsoft.com/office/drawing/2014/main" id="{3EE0EB13-0C38-4D43-8AAF-4D5489CB3AD1}"/>
              </a:ext>
            </a:extLst>
          </p:cNvPr>
          <p:cNvSpPr>
            <a:spLocks noGrp="1"/>
          </p:cNvSpPr>
          <p:nvPr>
            <p:ph type="ftr" sz="quarter" idx="11"/>
          </p:nvPr>
        </p:nvSpPr>
        <p:spPr>
          <a:xfrm>
            <a:off x="4038600" y="6356350"/>
            <a:ext cx="4114800" cy="365125"/>
          </a:xfrm>
        </p:spPr>
        <p:txBody>
          <a:bodyPr vert="horz" lIns="91440" tIns="45720" rIns="91440" bIns="45720" rtlCol="0" anchor="ctr">
            <a:normAutofit/>
          </a:bodyPr>
          <a:lstStyle/>
          <a:p>
            <a:pPr defTabSz="914400">
              <a:spcAft>
                <a:spcPts val="600"/>
              </a:spcAft>
            </a:pPr>
            <a:r>
              <a:rPr lang="en-US" kern="1200">
                <a:solidFill>
                  <a:srgbClr val="FFFFFF"/>
                </a:solidFill>
                <a:latin typeface="+mn-lt"/>
                <a:ea typeface="+mn-ea"/>
                <a:cs typeface="+mn-cs"/>
              </a:rPr>
              <a:t>© Copyright 2012 churchworksmedia.com. All rights reserved.</a:t>
            </a:r>
          </a:p>
        </p:txBody>
      </p:sp>
    </p:spTree>
    <p:extLst>
      <p:ext uri="{BB962C8B-B14F-4D97-AF65-F5344CB8AC3E}">
        <p14:creationId xmlns:p14="http://schemas.microsoft.com/office/powerpoint/2010/main" val="401393371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32BC26D8-82FB-445E-AA49-62A77D7C1E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CB44330D-EA18-4254-AA95-EB49948539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Content Placeholder 9" descr="Shape&#10;&#10;Description automatically generated with medium confidence">
            <a:extLst>
              <a:ext uri="{FF2B5EF4-FFF2-40B4-BE49-F238E27FC236}">
                <a16:creationId xmlns:a16="http://schemas.microsoft.com/office/drawing/2014/main" id="{F4CE199C-5B99-4EA3-9D09-7CC346E03B97}"/>
              </a:ext>
            </a:extLst>
          </p:cNvPr>
          <p:cNvPicPr>
            <a:picLocks noGrp="1" noChangeAspect="1"/>
          </p:cNvPicPr>
          <p:nvPr>
            <p:ph idx="1"/>
          </p:nvPr>
        </p:nvPicPr>
        <p:blipFill>
          <a:blip r:embed="rId2"/>
          <a:stretch>
            <a:fillRect/>
          </a:stretch>
        </p:blipFill>
        <p:spPr>
          <a:xfrm>
            <a:off x="1054311" y="643467"/>
            <a:ext cx="10083377" cy="5571066"/>
          </a:xfrm>
          <a:prstGeom prst="rect">
            <a:avLst/>
          </a:prstGeom>
        </p:spPr>
      </p:pic>
      <p:sp>
        <p:nvSpPr>
          <p:cNvPr id="4" name="Footer Placeholder 3">
            <a:extLst>
              <a:ext uri="{FF2B5EF4-FFF2-40B4-BE49-F238E27FC236}">
                <a16:creationId xmlns:a16="http://schemas.microsoft.com/office/drawing/2014/main" id="{3A5AEB94-440F-4E73-AC36-B6BB8DA8464F}"/>
              </a:ext>
            </a:extLst>
          </p:cNvPr>
          <p:cNvSpPr>
            <a:spLocks noGrp="1"/>
          </p:cNvSpPr>
          <p:nvPr>
            <p:ph type="ftr" sz="quarter" idx="11"/>
          </p:nvPr>
        </p:nvSpPr>
        <p:spPr>
          <a:xfrm>
            <a:off x="4038600" y="6356350"/>
            <a:ext cx="4114800" cy="365125"/>
          </a:xfrm>
        </p:spPr>
        <p:txBody>
          <a:bodyPr vert="horz" lIns="91440" tIns="45720" rIns="91440" bIns="45720" rtlCol="0" anchor="ctr">
            <a:normAutofit/>
          </a:bodyPr>
          <a:lstStyle/>
          <a:p>
            <a:pPr defTabSz="914400">
              <a:spcAft>
                <a:spcPts val="600"/>
              </a:spcAft>
            </a:pPr>
            <a:r>
              <a:rPr lang="en-US" kern="1200">
                <a:solidFill>
                  <a:srgbClr val="FFFFFF"/>
                </a:solidFill>
                <a:latin typeface="+mn-lt"/>
                <a:ea typeface="+mn-ea"/>
                <a:cs typeface="+mn-cs"/>
              </a:rPr>
              <a:t>© Copyright 2012 churchworksmedia.com. All rights reserved.</a:t>
            </a:r>
          </a:p>
        </p:txBody>
      </p:sp>
    </p:spTree>
    <p:extLst>
      <p:ext uri="{BB962C8B-B14F-4D97-AF65-F5344CB8AC3E}">
        <p14:creationId xmlns:p14="http://schemas.microsoft.com/office/powerpoint/2010/main" val="112646497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32BC26D8-82FB-445E-AA49-62A77D7C1E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CB44330D-EA18-4254-AA95-EB49948539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Content Placeholder 5">
            <a:extLst>
              <a:ext uri="{FF2B5EF4-FFF2-40B4-BE49-F238E27FC236}">
                <a16:creationId xmlns:a16="http://schemas.microsoft.com/office/drawing/2014/main" id="{FDE769E1-436F-4B04-AB32-0DE3E0179660}"/>
              </a:ext>
            </a:extLst>
          </p:cNvPr>
          <p:cNvPicPr>
            <a:picLocks noGrp="1" noChangeAspect="1"/>
          </p:cNvPicPr>
          <p:nvPr>
            <p:ph idx="1"/>
          </p:nvPr>
        </p:nvPicPr>
        <p:blipFill>
          <a:blip r:embed="rId2"/>
          <a:stretch>
            <a:fillRect/>
          </a:stretch>
        </p:blipFill>
        <p:spPr>
          <a:xfrm>
            <a:off x="1031393" y="643467"/>
            <a:ext cx="10129213" cy="5571066"/>
          </a:xfrm>
          <a:prstGeom prst="rect">
            <a:avLst/>
          </a:prstGeom>
        </p:spPr>
      </p:pic>
      <p:sp>
        <p:nvSpPr>
          <p:cNvPr id="4" name="Footer Placeholder 3">
            <a:extLst>
              <a:ext uri="{FF2B5EF4-FFF2-40B4-BE49-F238E27FC236}">
                <a16:creationId xmlns:a16="http://schemas.microsoft.com/office/drawing/2014/main" id="{067E0561-AA6B-4C8D-BDF2-33B9F33B3086}"/>
              </a:ext>
            </a:extLst>
          </p:cNvPr>
          <p:cNvSpPr>
            <a:spLocks noGrp="1"/>
          </p:cNvSpPr>
          <p:nvPr>
            <p:ph type="ftr" sz="quarter" idx="11"/>
          </p:nvPr>
        </p:nvSpPr>
        <p:spPr>
          <a:xfrm>
            <a:off x="4038600" y="6356350"/>
            <a:ext cx="4114800" cy="365125"/>
          </a:xfrm>
        </p:spPr>
        <p:txBody>
          <a:bodyPr vert="horz" lIns="91440" tIns="45720" rIns="91440" bIns="45720" rtlCol="0" anchor="ctr">
            <a:normAutofit/>
          </a:bodyPr>
          <a:lstStyle/>
          <a:p>
            <a:pPr defTabSz="914400">
              <a:spcAft>
                <a:spcPts val="600"/>
              </a:spcAft>
            </a:pPr>
            <a:r>
              <a:rPr lang="en-US" kern="1200">
                <a:solidFill>
                  <a:srgbClr val="FFFFFF"/>
                </a:solidFill>
                <a:latin typeface="+mn-lt"/>
                <a:ea typeface="+mn-ea"/>
                <a:cs typeface="+mn-cs"/>
              </a:rPr>
              <a:t>© Copyright 2012 churchworksmedia.com. All rights reserved.</a:t>
            </a:r>
          </a:p>
        </p:txBody>
      </p:sp>
    </p:spTree>
    <p:extLst>
      <p:ext uri="{BB962C8B-B14F-4D97-AF65-F5344CB8AC3E}">
        <p14:creationId xmlns:p14="http://schemas.microsoft.com/office/powerpoint/2010/main" val="104871264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32BC26D8-82FB-445E-AA49-62A77D7C1E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CB44330D-EA18-4254-AA95-EB49948539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Content Placeholder 5" descr="Shape&#10;&#10;Description automatically generated with medium confidence">
            <a:extLst>
              <a:ext uri="{FF2B5EF4-FFF2-40B4-BE49-F238E27FC236}">
                <a16:creationId xmlns:a16="http://schemas.microsoft.com/office/drawing/2014/main" id="{EF7B1E1C-59C5-485D-97ED-29587CE7CE3F}"/>
              </a:ext>
            </a:extLst>
          </p:cNvPr>
          <p:cNvPicPr>
            <a:picLocks noGrp="1" noChangeAspect="1"/>
          </p:cNvPicPr>
          <p:nvPr>
            <p:ph idx="1"/>
          </p:nvPr>
        </p:nvPicPr>
        <p:blipFill>
          <a:blip r:embed="rId2"/>
          <a:stretch>
            <a:fillRect/>
          </a:stretch>
        </p:blipFill>
        <p:spPr>
          <a:xfrm>
            <a:off x="643467" y="675470"/>
            <a:ext cx="10905066" cy="5507059"/>
          </a:xfrm>
          <a:prstGeom prst="rect">
            <a:avLst/>
          </a:prstGeom>
        </p:spPr>
      </p:pic>
      <p:sp>
        <p:nvSpPr>
          <p:cNvPr id="4" name="Footer Placeholder 3">
            <a:extLst>
              <a:ext uri="{FF2B5EF4-FFF2-40B4-BE49-F238E27FC236}">
                <a16:creationId xmlns:a16="http://schemas.microsoft.com/office/drawing/2014/main" id="{98A7C416-C746-43CF-909A-D69B563629C5}"/>
              </a:ext>
            </a:extLst>
          </p:cNvPr>
          <p:cNvSpPr>
            <a:spLocks noGrp="1"/>
          </p:cNvSpPr>
          <p:nvPr>
            <p:ph type="ftr" sz="quarter" idx="11"/>
          </p:nvPr>
        </p:nvSpPr>
        <p:spPr>
          <a:xfrm>
            <a:off x="4038600" y="6356350"/>
            <a:ext cx="4114800" cy="365125"/>
          </a:xfrm>
        </p:spPr>
        <p:txBody>
          <a:bodyPr vert="horz" lIns="91440" tIns="45720" rIns="91440" bIns="45720" rtlCol="0" anchor="ctr">
            <a:normAutofit/>
          </a:bodyPr>
          <a:lstStyle/>
          <a:p>
            <a:pPr defTabSz="914400">
              <a:spcAft>
                <a:spcPts val="600"/>
              </a:spcAft>
            </a:pPr>
            <a:r>
              <a:rPr lang="en-US" kern="1200">
                <a:solidFill>
                  <a:srgbClr val="FFFFFF"/>
                </a:solidFill>
                <a:latin typeface="+mn-lt"/>
                <a:ea typeface="+mn-ea"/>
                <a:cs typeface="+mn-cs"/>
              </a:rPr>
              <a:t>© Copyright 2012 churchworksmedia.com. All rights reserved.</a:t>
            </a:r>
          </a:p>
        </p:txBody>
      </p:sp>
    </p:spTree>
    <p:extLst>
      <p:ext uri="{BB962C8B-B14F-4D97-AF65-F5344CB8AC3E}">
        <p14:creationId xmlns:p14="http://schemas.microsoft.com/office/powerpoint/2010/main" val="105406263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32BC26D8-82FB-445E-AA49-62A77D7C1E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CB44330D-EA18-4254-AA95-EB49948539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Content Placeholder 5" descr="Shape&#10;&#10;Description automatically generated with medium confidence">
            <a:extLst>
              <a:ext uri="{FF2B5EF4-FFF2-40B4-BE49-F238E27FC236}">
                <a16:creationId xmlns:a16="http://schemas.microsoft.com/office/drawing/2014/main" id="{97150109-7260-463A-85C9-EA061BA0E9EA}"/>
              </a:ext>
            </a:extLst>
          </p:cNvPr>
          <p:cNvPicPr>
            <a:picLocks noGrp="1" noChangeAspect="1"/>
          </p:cNvPicPr>
          <p:nvPr>
            <p:ph idx="1"/>
          </p:nvPr>
        </p:nvPicPr>
        <p:blipFill>
          <a:blip r:embed="rId2"/>
          <a:stretch>
            <a:fillRect/>
          </a:stretch>
        </p:blipFill>
        <p:spPr>
          <a:xfrm>
            <a:off x="840277" y="643467"/>
            <a:ext cx="10511445" cy="5571066"/>
          </a:xfrm>
          <a:prstGeom prst="rect">
            <a:avLst/>
          </a:prstGeom>
        </p:spPr>
      </p:pic>
      <p:sp>
        <p:nvSpPr>
          <p:cNvPr id="4" name="Footer Placeholder 3">
            <a:extLst>
              <a:ext uri="{FF2B5EF4-FFF2-40B4-BE49-F238E27FC236}">
                <a16:creationId xmlns:a16="http://schemas.microsoft.com/office/drawing/2014/main" id="{96C92EB3-9AC4-4575-BC7E-C557C35AFCFB}"/>
              </a:ext>
            </a:extLst>
          </p:cNvPr>
          <p:cNvSpPr>
            <a:spLocks noGrp="1"/>
          </p:cNvSpPr>
          <p:nvPr>
            <p:ph type="ftr" sz="quarter" idx="11"/>
          </p:nvPr>
        </p:nvSpPr>
        <p:spPr>
          <a:xfrm>
            <a:off x="4038600" y="6356350"/>
            <a:ext cx="4114800" cy="365125"/>
          </a:xfrm>
        </p:spPr>
        <p:txBody>
          <a:bodyPr vert="horz" lIns="91440" tIns="45720" rIns="91440" bIns="45720" rtlCol="0" anchor="ctr">
            <a:normAutofit/>
          </a:bodyPr>
          <a:lstStyle/>
          <a:p>
            <a:pPr defTabSz="914400">
              <a:spcAft>
                <a:spcPts val="600"/>
              </a:spcAft>
            </a:pPr>
            <a:r>
              <a:rPr lang="en-US" kern="1200">
                <a:solidFill>
                  <a:srgbClr val="FFFFFF"/>
                </a:solidFill>
                <a:latin typeface="+mn-lt"/>
                <a:ea typeface="+mn-ea"/>
                <a:cs typeface="+mn-cs"/>
              </a:rPr>
              <a:t>© Copyright 2012 churchworksmedia.com. All rights reserved.</a:t>
            </a:r>
          </a:p>
        </p:txBody>
      </p:sp>
    </p:spTree>
    <p:extLst>
      <p:ext uri="{BB962C8B-B14F-4D97-AF65-F5344CB8AC3E}">
        <p14:creationId xmlns:p14="http://schemas.microsoft.com/office/powerpoint/2010/main" val="318456175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32BC26D8-82FB-445E-AA49-62A77D7C1E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CB44330D-EA18-4254-AA95-EB49948539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Content Placeholder 5">
            <a:extLst>
              <a:ext uri="{FF2B5EF4-FFF2-40B4-BE49-F238E27FC236}">
                <a16:creationId xmlns:a16="http://schemas.microsoft.com/office/drawing/2014/main" id="{587F174C-93A1-490A-ACA1-1C51A7454895}"/>
              </a:ext>
            </a:extLst>
          </p:cNvPr>
          <p:cNvPicPr>
            <a:picLocks noGrp="1" noChangeAspect="1"/>
          </p:cNvPicPr>
          <p:nvPr>
            <p:ph idx="1"/>
          </p:nvPr>
        </p:nvPicPr>
        <p:blipFill>
          <a:blip r:embed="rId2"/>
          <a:stretch>
            <a:fillRect/>
          </a:stretch>
        </p:blipFill>
        <p:spPr>
          <a:xfrm>
            <a:off x="1121834" y="643467"/>
            <a:ext cx="9948331" cy="5571066"/>
          </a:xfrm>
          <a:prstGeom prst="rect">
            <a:avLst/>
          </a:prstGeom>
        </p:spPr>
      </p:pic>
      <p:sp>
        <p:nvSpPr>
          <p:cNvPr id="4" name="Footer Placeholder 3">
            <a:extLst>
              <a:ext uri="{FF2B5EF4-FFF2-40B4-BE49-F238E27FC236}">
                <a16:creationId xmlns:a16="http://schemas.microsoft.com/office/drawing/2014/main" id="{3ED183B5-0A70-4D55-8B62-06E506A1166A}"/>
              </a:ext>
            </a:extLst>
          </p:cNvPr>
          <p:cNvSpPr>
            <a:spLocks noGrp="1"/>
          </p:cNvSpPr>
          <p:nvPr>
            <p:ph type="ftr" sz="quarter" idx="11"/>
          </p:nvPr>
        </p:nvSpPr>
        <p:spPr>
          <a:xfrm>
            <a:off x="4038600" y="6356350"/>
            <a:ext cx="4114800" cy="365125"/>
          </a:xfrm>
        </p:spPr>
        <p:txBody>
          <a:bodyPr vert="horz" lIns="91440" tIns="45720" rIns="91440" bIns="45720" rtlCol="0" anchor="ctr">
            <a:normAutofit/>
          </a:bodyPr>
          <a:lstStyle/>
          <a:p>
            <a:pPr defTabSz="914400">
              <a:spcAft>
                <a:spcPts val="600"/>
              </a:spcAft>
            </a:pPr>
            <a:r>
              <a:rPr lang="en-US" kern="1200">
                <a:solidFill>
                  <a:srgbClr val="FFFFFF"/>
                </a:solidFill>
                <a:latin typeface="+mn-lt"/>
                <a:ea typeface="+mn-ea"/>
                <a:cs typeface="+mn-cs"/>
              </a:rPr>
              <a:t>© Copyright 2012 churchworksmedia.com. All rights reserved.</a:t>
            </a:r>
          </a:p>
        </p:txBody>
      </p:sp>
    </p:spTree>
    <p:extLst>
      <p:ext uri="{BB962C8B-B14F-4D97-AF65-F5344CB8AC3E}">
        <p14:creationId xmlns:p14="http://schemas.microsoft.com/office/powerpoint/2010/main" val="228287994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32BC26D8-82FB-445E-AA49-62A77D7C1E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CB44330D-EA18-4254-AA95-EB49948539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Content Placeholder 5">
            <a:extLst>
              <a:ext uri="{FF2B5EF4-FFF2-40B4-BE49-F238E27FC236}">
                <a16:creationId xmlns:a16="http://schemas.microsoft.com/office/drawing/2014/main" id="{18FB33AA-A038-443B-8BCA-46CFD2F7116C}"/>
              </a:ext>
            </a:extLst>
          </p:cNvPr>
          <p:cNvPicPr>
            <a:picLocks noGrp="1" noChangeAspect="1"/>
          </p:cNvPicPr>
          <p:nvPr>
            <p:ph idx="1"/>
          </p:nvPr>
        </p:nvPicPr>
        <p:blipFill>
          <a:blip r:embed="rId2"/>
          <a:stretch>
            <a:fillRect/>
          </a:stretch>
        </p:blipFill>
        <p:spPr>
          <a:xfrm>
            <a:off x="643467" y="661839"/>
            <a:ext cx="10905066" cy="5534321"/>
          </a:xfrm>
          <a:prstGeom prst="rect">
            <a:avLst/>
          </a:prstGeom>
        </p:spPr>
      </p:pic>
      <p:sp>
        <p:nvSpPr>
          <p:cNvPr id="4" name="Footer Placeholder 3">
            <a:extLst>
              <a:ext uri="{FF2B5EF4-FFF2-40B4-BE49-F238E27FC236}">
                <a16:creationId xmlns:a16="http://schemas.microsoft.com/office/drawing/2014/main" id="{F710A6C9-4BA5-4A41-903B-35B71872A884}"/>
              </a:ext>
            </a:extLst>
          </p:cNvPr>
          <p:cNvSpPr>
            <a:spLocks noGrp="1"/>
          </p:cNvSpPr>
          <p:nvPr>
            <p:ph type="ftr" sz="quarter" idx="11"/>
          </p:nvPr>
        </p:nvSpPr>
        <p:spPr>
          <a:xfrm>
            <a:off x="4038600" y="6356350"/>
            <a:ext cx="4114800" cy="365125"/>
          </a:xfrm>
        </p:spPr>
        <p:txBody>
          <a:bodyPr vert="horz" lIns="91440" tIns="45720" rIns="91440" bIns="45720" rtlCol="0" anchor="ctr">
            <a:normAutofit/>
          </a:bodyPr>
          <a:lstStyle/>
          <a:p>
            <a:pPr defTabSz="914400">
              <a:spcAft>
                <a:spcPts val="600"/>
              </a:spcAft>
            </a:pPr>
            <a:r>
              <a:rPr lang="en-US" kern="1200">
                <a:solidFill>
                  <a:srgbClr val="FFFFFF"/>
                </a:solidFill>
                <a:latin typeface="+mn-lt"/>
                <a:ea typeface="+mn-ea"/>
                <a:cs typeface="+mn-cs"/>
              </a:rPr>
              <a:t>© Copyright 2012 churchworksmedia.com. All rights reserved.</a:t>
            </a:r>
          </a:p>
        </p:txBody>
      </p:sp>
    </p:spTree>
    <p:extLst>
      <p:ext uri="{BB962C8B-B14F-4D97-AF65-F5344CB8AC3E}">
        <p14:creationId xmlns:p14="http://schemas.microsoft.com/office/powerpoint/2010/main" val="53013234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32BC26D8-82FB-445E-AA49-62A77D7C1E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CB44330D-EA18-4254-AA95-EB49948539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Content Placeholder 5">
            <a:extLst>
              <a:ext uri="{FF2B5EF4-FFF2-40B4-BE49-F238E27FC236}">
                <a16:creationId xmlns:a16="http://schemas.microsoft.com/office/drawing/2014/main" id="{C1DEA67F-3131-4234-ABB8-0B5F8696BED3}"/>
              </a:ext>
            </a:extLst>
          </p:cNvPr>
          <p:cNvPicPr>
            <a:picLocks noGrp="1" noChangeAspect="1"/>
          </p:cNvPicPr>
          <p:nvPr>
            <p:ph idx="1"/>
          </p:nvPr>
        </p:nvPicPr>
        <p:blipFill>
          <a:blip r:embed="rId2"/>
          <a:stretch>
            <a:fillRect/>
          </a:stretch>
        </p:blipFill>
        <p:spPr>
          <a:xfrm>
            <a:off x="1054311" y="643467"/>
            <a:ext cx="10083377" cy="5571066"/>
          </a:xfrm>
          <a:prstGeom prst="rect">
            <a:avLst/>
          </a:prstGeom>
        </p:spPr>
      </p:pic>
      <p:sp>
        <p:nvSpPr>
          <p:cNvPr id="4" name="Footer Placeholder 3">
            <a:extLst>
              <a:ext uri="{FF2B5EF4-FFF2-40B4-BE49-F238E27FC236}">
                <a16:creationId xmlns:a16="http://schemas.microsoft.com/office/drawing/2014/main" id="{2EC44891-7C47-4285-9476-82CAE5D18479}"/>
              </a:ext>
            </a:extLst>
          </p:cNvPr>
          <p:cNvSpPr>
            <a:spLocks noGrp="1"/>
          </p:cNvSpPr>
          <p:nvPr>
            <p:ph type="ftr" sz="quarter" idx="11"/>
          </p:nvPr>
        </p:nvSpPr>
        <p:spPr>
          <a:xfrm>
            <a:off x="4038600" y="6356350"/>
            <a:ext cx="4114800" cy="365125"/>
          </a:xfrm>
        </p:spPr>
        <p:txBody>
          <a:bodyPr vert="horz" lIns="91440" tIns="45720" rIns="91440" bIns="45720" rtlCol="0" anchor="ctr">
            <a:normAutofit/>
          </a:bodyPr>
          <a:lstStyle/>
          <a:p>
            <a:pPr defTabSz="914400">
              <a:spcAft>
                <a:spcPts val="600"/>
              </a:spcAft>
            </a:pPr>
            <a:r>
              <a:rPr lang="en-US" kern="1200">
                <a:solidFill>
                  <a:srgbClr val="FFFFFF"/>
                </a:solidFill>
                <a:latin typeface="+mn-lt"/>
                <a:ea typeface="+mn-ea"/>
                <a:cs typeface="+mn-cs"/>
              </a:rPr>
              <a:t>© Copyright 2012 churchworksmedia.com. All rights reserved.</a:t>
            </a:r>
          </a:p>
        </p:txBody>
      </p:sp>
    </p:spTree>
    <p:extLst>
      <p:ext uri="{BB962C8B-B14F-4D97-AF65-F5344CB8AC3E}">
        <p14:creationId xmlns:p14="http://schemas.microsoft.com/office/powerpoint/2010/main" val="420128215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32BC26D8-82FB-445E-AA49-62A77D7C1E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CB44330D-EA18-4254-AA95-EB49948539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Content Placeholder 5">
            <a:extLst>
              <a:ext uri="{FF2B5EF4-FFF2-40B4-BE49-F238E27FC236}">
                <a16:creationId xmlns:a16="http://schemas.microsoft.com/office/drawing/2014/main" id="{E6565725-1B2C-475E-90D9-F9EC884EA51E}"/>
              </a:ext>
            </a:extLst>
          </p:cNvPr>
          <p:cNvPicPr>
            <a:picLocks noGrp="1" noChangeAspect="1"/>
          </p:cNvPicPr>
          <p:nvPr>
            <p:ph idx="1"/>
          </p:nvPr>
        </p:nvPicPr>
        <p:blipFill>
          <a:blip r:embed="rId2"/>
          <a:stretch>
            <a:fillRect/>
          </a:stretch>
        </p:blipFill>
        <p:spPr>
          <a:xfrm>
            <a:off x="1165852" y="643467"/>
            <a:ext cx="9860296" cy="5571066"/>
          </a:xfrm>
          <a:prstGeom prst="rect">
            <a:avLst/>
          </a:prstGeom>
        </p:spPr>
      </p:pic>
      <p:sp>
        <p:nvSpPr>
          <p:cNvPr id="4" name="Footer Placeholder 3">
            <a:extLst>
              <a:ext uri="{FF2B5EF4-FFF2-40B4-BE49-F238E27FC236}">
                <a16:creationId xmlns:a16="http://schemas.microsoft.com/office/drawing/2014/main" id="{094590FF-C170-481C-A930-7DB33C6E4B86}"/>
              </a:ext>
            </a:extLst>
          </p:cNvPr>
          <p:cNvSpPr>
            <a:spLocks noGrp="1"/>
          </p:cNvSpPr>
          <p:nvPr>
            <p:ph type="ftr" sz="quarter" idx="11"/>
          </p:nvPr>
        </p:nvSpPr>
        <p:spPr>
          <a:xfrm>
            <a:off x="4038600" y="6356350"/>
            <a:ext cx="4114800" cy="365125"/>
          </a:xfrm>
        </p:spPr>
        <p:txBody>
          <a:bodyPr vert="horz" lIns="91440" tIns="45720" rIns="91440" bIns="45720" rtlCol="0" anchor="ctr">
            <a:normAutofit/>
          </a:bodyPr>
          <a:lstStyle/>
          <a:p>
            <a:pPr defTabSz="914400">
              <a:spcAft>
                <a:spcPts val="600"/>
              </a:spcAft>
            </a:pPr>
            <a:r>
              <a:rPr lang="en-US" kern="1200">
                <a:solidFill>
                  <a:srgbClr val="FFFFFF"/>
                </a:solidFill>
                <a:latin typeface="+mn-lt"/>
                <a:ea typeface="+mn-ea"/>
                <a:cs typeface="+mn-cs"/>
              </a:rPr>
              <a:t>© Copyright 2012 churchworksmedia.com. All rights reserved.</a:t>
            </a:r>
          </a:p>
        </p:txBody>
      </p:sp>
    </p:spTree>
    <p:extLst>
      <p:ext uri="{BB962C8B-B14F-4D97-AF65-F5344CB8AC3E}">
        <p14:creationId xmlns:p14="http://schemas.microsoft.com/office/powerpoint/2010/main" val="2834462443"/>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range">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Arial">
      <a:majorFont>
        <a:latin typeface="Arial" panose="020B0604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Arial" panose="020B0604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range">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Arial">
      <a:majorFont>
        <a:latin typeface="Arial" panose="020B0604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Arial" panose="020B0604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237</TotalTime>
  <Words>186</Words>
  <Application>Microsoft Office PowerPoint</Application>
  <PresentationFormat>Widescreen</PresentationFormat>
  <Paragraphs>15</Paragraphs>
  <Slides>13</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13</vt:i4>
      </vt:variant>
    </vt:vector>
  </HeadingPairs>
  <TitlesOfParts>
    <vt:vector size="17" baseType="lpstr">
      <vt:lpstr>Arial</vt:lpstr>
      <vt:lpstr>Calibri</vt:lpstr>
      <vt:lpstr>Calibri Light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Sarah Gothard</dc:creator>
  <cp:lastModifiedBy>Sarah Gothard</cp:lastModifiedBy>
  <cp:revision>25</cp:revision>
  <dcterms:created xsi:type="dcterms:W3CDTF">2019-09-28T20:24:12Z</dcterms:created>
  <dcterms:modified xsi:type="dcterms:W3CDTF">2022-10-01T18:23:13Z</dcterms:modified>
</cp:coreProperties>
</file>