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  <p:sldMasterId id="2147484182" r:id="rId2"/>
  </p:sldMasterIdLst>
  <p:notesMasterIdLst>
    <p:notesMasterId r:id="rId10"/>
  </p:notesMasterIdLst>
  <p:handoutMasterIdLst>
    <p:handoutMasterId r:id="rId11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06"/>
    <a:srgbClr val="480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B88FC-819C-4E54-9E86-7A851D339583}" v="1" dt="2019-10-03T18:19:39.41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8" d="100"/>
          <a:sy n="68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DBB88FC-819C-4E54-9E86-7A851D339583}"/>
    <pc:docChg chg="undo custSel mod modSld">
      <pc:chgData name="Sarah Gothard" userId="0e53f415fda5f162" providerId="LiveId" clId="{0DBB88FC-819C-4E54-9E86-7A851D339583}" dt="2019-10-03T18:19:51.510" v="10" actId="26606"/>
      <pc:docMkLst>
        <pc:docMk/>
      </pc:docMkLst>
      <pc:sldChg chg="addSp modSp mod setBg setClrOvrMap">
        <pc:chgData name="Sarah Gothard" userId="0e53f415fda5f162" providerId="LiveId" clId="{0DBB88FC-819C-4E54-9E86-7A851D339583}" dt="2019-10-03T18:18:21.133" v="0" actId="26606"/>
        <pc:sldMkLst>
          <pc:docMk/>
          <pc:sldMk cId="2211167003" sldId="257"/>
        </pc:sldMkLst>
        <pc:spChg chg="mod or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21.133" v="0" actId="26606"/>
          <ac:picMkLst>
            <pc:docMk/>
            <pc:sldMk cId="2211167003" sldId="257"/>
            <ac:picMk id="3" creationId="{954DEE20-FA75-433C-AB66-E760DD28CF21}"/>
          </ac:picMkLst>
        </pc:picChg>
        <pc:picChg chg="add">
          <ac:chgData name="Sarah Gothard" userId="0e53f415fda5f162" providerId="LiveId" clId="{0DBB88FC-819C-4E54-9E86-7A851D339583}" dt="2019-10-03T18:18:21.133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29.915" v="1" actId="26606"/>
        <pc:sldMkLst>
          <pc:docMk/>
          <pc:sldMk cId="4097012319" sldId="258"/>
        </pc:sldMkLst>
        <pc:spChg chg="mod or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2" creationId="{91839E26-A980-4B7C-A82F-8A2A2C16D9A1}"/>
          </ac:spMkLst>
        </pc:spChg>
        <pc:spChg chg="ad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29.915" v="1" actId="26606"/>
          <ac:picMkLst>
            <pc:docMk/>
            <pc:sldMk cId="4097012319" sldId="258"/>
            <ac:picMk id="4" creationId="{FC3A23E2-39B3-4DC4-914B-1CCB1609D92E}"/>
          </ac:picMkLst>
        </pc:picChg>
        <pc:picChg chg="add">
          <ac:chgData name="Sarah Gothard" userId="0e53f415fda5f162" providerId="LiveId" clId="{0DBB88FC-819C-4E54-9E86-7A851D339583}" dt="2019-10-03T18:18:29.915" v="1" actId="26606"/>
          <ac:picMkLst>
            <pc:docMk/>
            <pc:sldMk cId="4097012319" sldId="258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33.030" v="2" actId="26606"/>
        <pc:sldMkLst>
          <pc:docMk/>
          <pc:sldMk cId="2354303325" sldId="259"/>
        </pc:sldMkLst>
        <pc:spChg chg="mod or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2" creationId="{36A9CFED-DF7E-4267-9434-0F3A9C9F9443}"/>
          </ac:spMkLst>
        </pc:spChg>
        <pc:spChg chg="ad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12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33.030" v="2" actId="26606"/>
          <ac:picMkLst>
            <pc:docMk/>
            <pc:sldMk cId="2354303325" sldId="259"/>
            <ac:picMk id="3" creationId="{F1901FF6-C6A5-4E06-B526-79BE28C20CBD}"/>
          </ac:picMkLst>
        </pc:picChg>
        <pc:picChg chg="add">
          <ac:chgData name="Sarah Gothard" userId="0e53f415fda5f162" providerId="LiveId" clId="{0DBB88FC-819C-4E54-9E86-7A851D339583}" dt="2019-10-03T18:18:33.030" v="2" actId="26606"/>
          <ac:picMkLst>
            <pc:docMk/>
            <pc:sldMk cId="2354303325" sldId="259"/>
            <ac:picMk id="10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36.715" v="3" actId="26606"/>
        <pc:sldMkLst>
          <pc:docMk/>
          <pc:sldMk cId="1335047629" sldId="260"/>
        </pc:sldMkLst>
        <pc:spChg chg="mod or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2" creationId="{C1F8B4CE-BF16-4F8F-A478-863BD98AF569}"/>
          </ac:spMkLst>
        </pc:spChg>
        <pc:spChg chg="ad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36.715" v="3" actId="26606"/>
          <ac:picMkLst>
            <pc:docMk/>
            <pc:sldMk cId="1335047629" sldId="260"/>
            <ac:picMk id="4" creationId="{0B8E760B-31B4-4CD6-ABB4-F91FBCE1389C}"/>
          </ac:picMkLst>
        </pc:picChg>
        <pc:picChg chg="add">
          <ac:chgData name="Sarah Gothard" userId="0e53f415fda5f162" providerId="LiveId" clId="{0DBB88FC-819C-4E54-9E86-7A851D339583}" dt="2019-10-03T18:18:36.715" v="3" actId="26606"/>
          <ac:picMkLst>
            <pc:docMk/>
            <pc:sldMk cId="1335047629" sldId="260"/>
            <ac:picMk id="11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0DBB88FC-819C-4E54-9E86-7A851D339583}" dt="2019-10-03T18:19:43.274" v="8" actId="26606"/>
        <pc:sldMkLst>
          <pc:docMk/>
          <pc:sldMk cId="3692708481" sldId="261"/>
        </pc:sldMkLst>
        <pc:spChg chg="mod or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2" creationId="{74099976-E3D1-43C2-881B-8C2B0365FDC5}"/>
          </ac:spMkLst>
        </pc:spChg>
        <pc:spChg chg="add del">
          <ac:chgData name="Sarah Gothard" userId="0e53f415fda5f162" providerId="LiveId" clId="{0DBB88FC-819C-4E54-9E86-7A851D339583}" dt="2019-10-03T18:18:44.283" v="5" actId="26606"/>
          <ac:spMkLst>
            <pc:docMk/>
            <pc:sldMk cId="3692708481" sldId="261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9" creationId="{F8C668FA-2417-47B5-B454-2D55FC17FF7A}"/>
          </ac:spMkLst>
        </pc:spChg>
        <pc:spChg chg="add del">
          <ac:chgData name="Sarah Gothard" userId="0e53f415fda5f162" providerId="LiveId" clId="{0DBB88FC-819C-4E54-9E86-7A851D339583}" dt="2019-10-03T18:18:44.283" v="5" actId="26606"/>
          <ac:spMkLst>
            <pc:docMk/>
            <pc:sldMk cId="3692708481" sldId="261"/>
            <ac:spMk id="12" creationId="{2B4CDDF6-55C3-415A-8D8B-7E03C3D616FC}"/>
          </ac:spMkLst>
        </pc:spChg>
        <pc:spChg chg="ad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13" creationId="{2B4CDDF6-55C3-415A-8D8B-7E03C3D616FC}"/>
          </ac:spMkLst>
        </pc:spChg>
        <pc:picChg chg="del mod">
          <ac:chgData name="Sarah Gothard" userId="0e53f415fda5f162" providerId="LiveId" clId="{0DBB88FC-819C-4E54-9E86-7A851D339583}" dt="2019-10-03T18:19:39.033" v="6" actId="478"/>
          <ac:picMkLst>
            <pc:docMk/>
            <pc:sldMk cId="3692708481" sldId="261"/>
            <ac:picMk id="3" creationId="{89BF9F4A-DB35-4E0B-9DA6-8B60719103D9}"/>
          </ac:picMkLst>
        </pc:picChg>
        <pc:picChg chg="add mod">
          <ac:chgData name="Sarah Gothard" userId="0e53f415fda5f162" providerId="LiveId" clId="{0DBB88FC-819C-4E54-9E86-7A851D339583}" dt="2019-10-03T18:19:43.274" v="8" actId="26606"/>
          <ac:picMkLst>
            <pc:docMk/>
            <pc:sldMk cId="3692708481" sldId="261"/>
            <ac:picMk id="4" creationId="{00FB717A-48ED-4D24-BD80-531B680963FD}"/>
          </ac:picMkLst>
        </pc:picChg>
        <pc:picChg chg="add del">
          <ac:chgData name="Sarah Gothard" userId="0e53f415fda5f162" providerId="LiveId" clId="{0DBB88FC-819C-4E54-9E86-7A851D339583}" dt="2019-10-03T18:18:44.283" v="5" actId="26606"/>
          <ac:picMkLst>
            <pc:docMk/>
            <pc:sldMk cId="3692708481" sldId="261"/>
            <ac:picMk id="10" creationId="{97FEBA57-8992-46BB-BCF0-5A83FE8E01E8}"/>
          </ac:picMkLst>
        </pc:picChg>
        <pc:picChg chg="add">
          <ac:chgData name="Sarah Gothard" userId="0e53f415fda5f162" providerId="LiveId" clId="{0DBB88FC-819C-4E54-9E86-7A851D339583}" dt="2019-10-03T18:19:43.274" v="8" actId="26606"/>
          <ac:picMkLst>
            <pc:docMk/>
            <pc:sldMk cId="3692708481" sldId="261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9:47.916" v="9" actId="26606"/>
        <pc:sldMkLst>
          <pc:docMk/>
          <pc:sldMk cId="473228359" sldId="262"/>
        </pc:sldMkLst>
        <pc:spChg chg="mod or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2" creationId="{F3E5573A-4DE6-4A66-A4B9-20C54BF13F0E}"/>
          </ac:spMkLst>
        </pc:spChg>
        <pc:spChg chg="ad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9:47.916" v="9" actId="26606"/>
          <ac:picMkLst>
            <pc:docMk/>
            <pc:sldMk cId="473228359" sldId="262"/>
            <ac:picMk id="4" creationId="{603B3B55-19B5-4DB3-AD7C-5D9527084090}"/>
          </ac:picMkLst>
        </pc:picChg>
        <pc:picChg chg="add">
          <ac:chgData name="Sarah Gothard" userId="0e53f415fda5f162" providerId="LiveId" clId="{0DBB88FC-819C-4E54-9E86-7A851D339583}" dt="2019-10-03T18:19:47.916" v="9" actId="26606"/>
          <ac:picMkLst>
            <pc:docMk/>
            <pc:sldMk cId="473228359" sldId="262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9:51.510" v="10" actId="26606"/>
        <pc:sldMkLst>
          <pc:docMk/>
          <pc:sldMk cId="1554122174" sldId="263"/>
        </pc:sldMkLst>
        <pc:spChg chg="mod or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2" creationId="{4EFEEADA-2AC7-4D22-84EF-43CE779A39B0}"/>
          </ac:spMkLst>
        </pc:spChg>
        <pc:spChg chg="ad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12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9:51.510" v="10" actId="26606"/>
          <ac:picMkLst>
            <pc:docMk/>
            <pc:sldMk cId="1554122174" sldId="263"/>
            <ac:picMk id="3" creationId="{1398031C-D79F-4811-B8D9-D38199782745}"/>
          </ac:picMkLst>
        </pc:picChg>
        <pc:picChg chg="add">
          <ac:chgData name="Sarah Gothard" userId="0e53f415fda5f162" providerId="LiveId" clId="{0DBB88FC-819C-4E54-9E86-7A851D339583}" dt="2019-10-03T18:19:51.510" v="10" actId="26606"/>
          <ac:picMkLst>
            <pc:docMk/>
            <pc:sldMk cId="1554122174" sldId="263"/>
            <ac:picMk id="10" creationId="{97FEBA57-8992-46BB-BCF0-5A83FE8E01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04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49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46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66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9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6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3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95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DEE20-FA75-433C-AB66-E760DD28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2366916"/>
            <a:ext cx="10586507" cy="21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11DB71-AE19-F9E4-22AC-03D90AD19B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BCDD-49D6-B97F-BDEF-07691184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788D6D-C7DB-FDB0-3E1A-D8D7CBB507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656CF-8A07-64BB-2508-09ACA37B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5181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D77FC-32EA-57B0-2C1E-ACA7CB4C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02FE6-ABB5-8424-F034-AF8D02F542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A7958-EB76-269C-B92E-57D51AD2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790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8C25-B772-5BFB-1C40-20C69B16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1B752-6133-8F3B-755F-FBE1E17261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F53A-D306-6C8B-5FBE-507A0587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0294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5072-D511-5201-D822-BA4C179C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C86B47-239C-52A4-8DEA-30E836DDB4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30266-78DB-79BF-341F-77840A9A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951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18D5F-1712-2E1B-ED0D-79EFD13D6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F2BAD-609B-1C9E-28D7-700A3B85C0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22BBF-E628-FD13-D02A-E61944C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2497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Celestial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2019-10-03T18:19:51Z</dcterms:created>
  <dcterms:modified xsi:type="dcterms:W3CDTF">2025-07-23T15:56:46Z</dcterms:modified>
</cp:coreProperties>
</file>