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0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3" r:id="rId3"/>
    <p:sldId id="258" r:id="rId4"/>
    <p:sldId id="259" r:id="rId5"/>
    <p:sldId id="260" r:id="rId6"/>
    <p:sldId id="261" r:id="rId7"/>
    <p:sldId id="264" r:id="rId8"/>
    <p:sldId id="270" r:id="rId9"/>
    <p:sldId id="271" r:id="rId10"/>
    <p:sldId id="266" r:id="rId11"/>
    <p:sldId id="267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03F735-48C4-449F-B173-2B498EC55405}" v="13" dt="2021-02-16T18:16:40.615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160" autoAdjust="0"/>
  </p:normalViewPr>
  <p:slideViewPr>
    <p:cSldViewPr snapToGrid="0" showGuides="1">
      <p:cViewPr varScale="1">
        <p:scale>
          <a:sx n="65" d="100"/>
          <a:sy n="65" d="100"/>
        </p:scale>
        <p:origin x="2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ED03F735-48C4-449F-B173-2B498EC55405}"/>
    <pc:docChg chg="undo custSel addSld delSld modSld sldOrd">
      <pc:chgData name="Sarah Gothard" userId="0e53f415fda5f162" providerId="LiveId" clId="{ED03F735-48C4-449F-B173-2B498EC55405}" dt="2021-02-16T18:22:23.928" v="76" actId="26606"/>
      <pc:docMkLst>
        <pc:docMk/>
      </pc:docMkLst>
      <pc:sldChg chg="addSp delSp modSp mod">
        <pc:chgData name="Sarah Gothard" userId="0e53f415fda5f162" providerId="LiveId" clId="{ED03F735-48C4-449F-B173-2B498EC55405}" dt="2021-02-16T17:57:15.912" v="2" actId="26606"/>
        <pc:sldMkLst>
          <pc:docMk/>
          <pc:sldMk cId="2211167003" sldId="257"/>
        </pc:sldMkLst>
        <pc:spChg chg="ord">
          <ac:chgData name="Sarah Gothard" userId="0e53f415fda5f162" providerId="LiveId" clId="{ED03F735-48C4-449F-B173-2B498EC55405}" dt="2021-02-16T17:57:15.912" v="2" actId="26606"/>
          <ac:spMkLst>
            <pc:docMk/>
            <pc:sldMk cId="2211167003" sldId="257"/>
            <ac:spMk id="5" creationId="{B35277B3-F2AB-47E8-A410-E4DFF7CB251C}"/>
          </ac:spMkLst>
        </pc:spChg>
        <pc:spChg chg="del">
          <ac:chgData name="Sarah Gothard" userId="0e53f415fda5f162" providerId="LiveId" clId="{ED03F735-48C4-449F-B173-2B498EC55405}" dt="2021-02-16T17:57:15.912" v="2" actId="26606"/>
          <ac:spMkLst>
            <pc:docMk/>
            <pc:sldMk cId="2211167003" sldId="257"/>
            <ac:spMk id="28" creationId="{E24F7045-1B8B-4422-9330-0BC8BF6065E3}"/>
          </ac:spMkLst>
        </pc:spChg>
        <pc:spChg chg="del">
          <ac:chgData name="Sarah Gothard" userId="0e53f415fda5f162" providerId="LiveId" clId="{ED03F735-48C4-449F-B173-2B498EC55405}" dt="2021-02-16T17:57:15.912" v="2" actId="26606"/>
          <ac:spMkLst>
            <pc:docMk/>
            <pc:sldMk cId="2211167003" sldId="257"/>
            <ac:spMk id="30" creationId="{7ED0B3BD-E968-4364-878A-47D3A6AEF099}"/>
          </ac:spMkLst>
        </pc:spChg>
        <pc:spChg chg="del">
          <ac:chgData name="Sarah Gothard" userId="0e53f415fda5f162" providerId="LiveId" clId="{ED03F735-48C4-449F-B173-2B498EC55405}" dt="2021-02-16T17:57:15.912" v="2" actId="26606"/>
          <ac:spMkLst>
            <pc:docMk/>
            <pc:sldMk cId="2211167003" sldId="257"/>
            <ac:spMk id="32" creationId="{C8E5BCBF-E5D0-444B-A584-4A5FF79F9D7E}"/>
          </ac:spMkLst>
        </pc:spChg>
        <pc:spChg chg="add">
          <ac:chgData name="Sarah Gothard" userId="0e53f415fda5f162" providerId="LiveId" clId="{ED03F735-48C4-449F-B173-2B498EC55405}" dt="2021-02-16T17:57:15.912" v="2" actId="26606"/>
          <ac:spMkLst>
            <pc:docMk/>
            <pc:sldMk cId="2211167003" sldId="257"/>
            <ac:spMk id="37" creationId="{E24F7045-1B8B-4422-9330-0BC8BF6065E3}"/>
          </ac:spMkLst>
        </pc:spChg>
        <pc:spChg chg="add">
          <ac:chgData name="Sarah Gothard" userId="0e53f415fda5f162" providerId="LiveId" clId="{ED03F735-48C4-449F-B173-2B498EC55405}" dt="2021-02-16T17:57:15.912" v="2" actId="26606"/>
          <ac:spMkLst>
            <pc:docMk/>
            <pc:sldMk cId="2211167003" sldId="257"/>
            <ac:spMk id="39" creationId="{7ED0B3BD-E968-4364-878A-47D3A6AEF099}"/>
          </ac:spMkLst>
        </pc:spChg>
        <pc:spChg chg="add">
          <ac:chgData name="Sarah Gothard" userId="0e53f415fda5f162" providerId="LiveId" clId="{ED03F735-48C4-449F-B173-2B498EC55405}" dt="2021-02-16T17:57:15.912" v="2" actId="26606"/>
          <ac:spMkLst>
            <pc:docMk/>
            <pc:sldMk cId="2211167003" sldId="257"/>
            <ac:spMk id="41" creationId="{C8E5BCBF-E5D0-444B-A584-4A5FF79F9D7E}"/>
          </ac:spMkLst>
        </pc:spChg>
        <pc:picChg chg="del">
          <ac:chgData name="Sarah Gothard" userId="0e53f415fda5f162" providerId="LiveId" clId="{ED03F735-48C4-449F-B173-2B498EC55405}" dt="2021-02-16T17:57:11.790" v="0" actId="478"/>
          <ac:picMkLst>
            <pc:docMk/>
            <pc:sldMk cId="2211167003" sldId="257"/>
            <ac:picMk id="3" creationId="{D94D368F-A2BE-4EA2-AB10-D516A7822919}"/>
          </ac:picMkLst>
        </pc:picChg>
        <pc:picChg chg="add mod">
          <ac:chgData name="Sarah Gothard" userId="0e53f415fda5f162" providerId="LiveId" clId="{ED03F735-48C4-449F-B173-2B498EC55405}" dt="2021-02-16T17:57:15.912" v="2" actId="26606"/>
          <ac:picMkLst>
            <pc:docMk/>
            <pc:sldMk cId="2211167003" sldId="257"/>
            <ac:picMk id="4" creationId="{5AB8AA75-8853-46F3-AD6A-299A1BFC8B7D}"/>
          </ac:picMkLst>
        </pc:picChg>
      </pc:sldChg>
      <pc:sldChg chg="addSp delSp modSp mod">
        <pc:chgData name="Sarah Gothard" userId="0e53f415fda5f162" providerId="LiveId" clId="{ED03F735-48C4-449F-B173-2B498EC55405}" dt="2021-02-16T18:00:26.797" v="30" actId="26606"/>
        <pc:sldMkLst>
          <pc:docMk/>
          <pc:sldMk cId="4083964479" sldId="258"/>
        </pc:sldMkLst>
        <pc:spChg chg="ord">
          <ac:chgData name="Sarah Gothard" userId="0e53f415fda5f162" providerId="LiveId" clId="{ED03F735-48C4-449F-B173-2B498EC55405}" dt="2021-02-16T18:00:26.797" v="30" actId="26606"/>
          <ac:spMkLst>
            <pc:docMk/>
            <pc:sldMk cId="4083964479" sldId="258"/>
            <ac:spMk id="4" creationId="{496599C7-FB43-44BF-9242-E26470ECD373}"/>
          </ac:spMkLst>
        </pc:spChg>
        <pc:spChg chg="del">
          <ac:chgData name="Sarah Gothard" userId="0e53f415fda5f162" providerId="LiveId" clId="{ED03F735-48C4-449F-B173-2B498EC55405}" dt="2021-02-16T17:58:08.540" v="21" actId="26606"/>
          <ac:spMkLst>
            <pc:docMk/>
            <pc:sldMk cId="4083964479" sldId="258"/>
            <ac:spMk id="27" creationId="{E24F7045-1B8B-4422-9330-0BC8BF6065E3}"/>
          </ac:spMkLst>
        </pc:spChg>
        <pc:spChg chg="del">
          <ac:chgData name="Sarah Gothard" userId="0e53f415fda5f162" providerId="LiveId" clId="{ED03F735-48C4-449F-B173-2B498EC55405}" dt="2021-02-16T17:58:08.540" v="21" actId="26606"/>
          <ac:spMkLst>
            <pc:docMk/>
            <pc:sldMk cId="4083964479" sldId="258"/>
            <ac:spMk id="29" creationId="{7ED0B3BD-E968-4364-878A-47D3A6AEF099}"/>
          </ac:spMkLst>
        </pc:spChg>
        <pc:spChg chg="del">
          <ac:chgData name="Sarah Gothard" userId="0e53f415fda5f162" providerId="LiveId" clId="{ED03F735-48C4-449F-B173-2B498EC55405}" dt="2021-02-16T17:58:08.540" v="21" actId="26606"/>
          <ac:spMkLst>
            <pc:docMk/>
            <pc:sldMk cId="4083964479" sldId="258"/>
            <ac:spMk id="31" creationId="{C8E5BCBF-E5D0-444B-A584-4A5FF79F9D7E}"/>
          </ac:spMkLst>
        </pc:spChg>
        <pc:spChg chg="add del">
          <ac:chgData name="Sarah Gothard" userId="0e53f415fda5f162" providerId="LiveId" clId="{ED03F735-48C4-449F-B173-2B498EC55405}" dt="2021-02-16T18:00:26.797" v="30" actId="26606"/>
          <ac:spMkLst>
            <pc:docMk/>
            <pc:sldMk cId="4083964479" sldId="258"/>
            <ac:spMk id="36" creationId="{E24F7045-1B8B-4422-9330-0BC8BF6065E3}"/>
          </ac:spMkLst>
        </pc:spChg>
        <pc:spChg chg="add del">
          <ac:chgData name="Sarah Gothard" userId="0e53f415fda5f162" providerId="LiveId" clId="{ED03F735-48C4-449F-B173-2B498EC55405}" dt="2021-02-16T18:00:26.797" v="30" actId="26606"/>
          <ac:spMkLst>
            <pc:docMk/>
            <pc:sldMk cId="4083964479" sldId="258"/>
            <ac:spMk id="38" creationId="{7ED0B3BD-E968-4364-878A-47D3A6AEF099}"/>
          </ac:spMkLst>
        </pc:spChg>
        <pc:spChg chg="add del">
          <ac:chgData name="Sarah Gothard" userId="0e53f415fda5f162" providerId="LiveId" clId="{ED03F735-48C4-449F-B173-2B498EC55405}" dt="2021-02-16T18:00:26.797" v="30" actId="26606"/>
          <ac:spMkLst>
            <pc:docMk/>
            <pc:sldMk cId="4083964479" sldId="258"/>
            <ac:spMk id="40" creationId="{C8E5BCBF-E5D0-444B-A584-4A5FF79F9D7E}"/>
          </ac:spMkLst>
        </pc:spChg>
        <pc:spChg chg="add">
          <ac:chgData name="Sarah Gothard" userId="0e53f415fda5f162" providerId="LiveId" clId="{ED03F735-48C4-449F-B173-2B498EC55405}" dt="2021-02-16T18:00:26.797" v="30" actId="26606"/>
          <ac:spMkLst>
            <pc:docMk/>
            <pc:sldMk cId="4083964479" sldId="258"/>
            <ac:spMk id="45" creationId="{E24F7045-1B8B-4422-9330-0BC8BF6065E3}"/>
          </ac:spMkLst>
        </pc:spChg>
        <pc:spChg chg="add">
          <ac:chgData name="Sarah Gothard" userId="0e53f415fda5f162" providerId="LiveId" clId="{ED03F735-48C4-449F-B173-2B498EC55405}" dt="2021-02-16T18:00:26.797" v="30" actId="26606"/>
          <ac:spMkLst>
            <pc:docMk/>
            <pc:sldMk cId="4083964479" sldId="258"/>
            <ac:spMk id="47" creationId="{7ED0B3BD-E968-4364-878A-47D3A6AEF099}"/>
          </ac:spMkLst>
        </pc:spChg>
        <pc:spChg chg="add">
          <ac:chgData name="Sarah Gothard" userId="0e53f415fda5f162" providerId="LiveId" clId="{ED03F735-48C4-449F-B173-2B498EC55405}" dt="2021-02-16T18:00:26.797" v="30" actId="26606"/>
          <ac:spMkLst>
            <pc:docMk/>
            <pc:sldMk cId="4083964479" sldId="258"/>
            <ac:spMk id="49" creationId="{C8E5BCBF-E5D0-444B-A584-4A5FF79F9D7E}"/>
          </ac:spMkLst>
        </pc:spChg>
        <pc:picChg chg="del">
          <ac:chgData name="Sarah Gothard" userId="0e53f415fda5f162" providerId="LiveId" clId="{ED03F735-48C4-449F-B173-2B498EC55405}" dt="2021-02-16T17:57:18.860" v="3" actId="478"/>
          <ac:picMkLst>
            <pc:docMk/>
            <pc:sldMk cId="4083964479" sldId="258"/>
            <ac:picMk id="3" creationId="{3475E2CA-375D-4D11-9A8B-153E2658128D}"/>
          </ac:picMkLst>
        </pc:picChg>
        <pc:picChg chg="add del mod">
          <ac:chgData name="Sarah Gothard" userId="0e53f415fda5f162" providerId="LiveId" clId="{ED03F735-48C4-449F-B173-2B498EC55405}" dt="2021-02-16T17:59:11.969" v="24" actId="478"/>
          <ac:picMkLst>
            <pc:docMk/>
            <pc:sldMk cId="4083964479" sldId="258"/>
            <ac:picMk id="5" creationId="{3DFA0057-2E6D-4363-9F54-685A059A95D6}"/>
          </ac:picMkLst>
        </pc:picChg>
        <pc:picChg chg="add del">
          <ac:chgData name="Sarah Gothard" userId="0e53f415fda5f162" providerId="LiveId" clId="{ED03F735-48C4-449F-B173-2B498EC55405}" dt="2021-02-16T17:59:14.227" v="26" actId="22"/>
          <ac:picMkLst>
            <pc:docMk/>
            <pc:sldMk cId="4083964479" sldId="258"/>
            <ac:picMk id="7" creationId="{45A0AF66-8850-496B-8456-2F11CDE0898A}"/>
          </ac:picMkLst>
        </pc:picChg>
        <pc:picChg chg="add del">
          <ac:chgData name="Sarah Gothard" userId="0e53f415fda5f162" providerId="LiveId" clId="{ED03F735-48C4-449F-B173-2B498EC55405}" dt="2021-02-16T17:59:30.591" v="28" actId="22"/>
          <ac:picMkLst>
            <pc:docMk/>
            <pc:sldMk cId="4083964479" sldId="258"/>
            <ac:picMk id="9" creationId="{D19783AB-CF2B-43B1-A113-3E220D2C9999}"/>
          </ac:picMkLst>
        </pc:picChg>
        <pc:picChg chg="add mod">
          <ac:chgData name="Sarah Gothard" userId="0e53f415fda5f162" providerId="LiveId" clId="{ED03F735-48C4-449F-B173-2B498EC55405}" dt="2021-02-16T18:00:26.797" v="30" actId="26606"/>
          <ac:picMkLst>
            <pc:docMk/>
            <pc:sldMk cId="4083964479" sldId="258"/>
            <ac:picMk id="11" creationId="{255D4E8F-45B0-4AC0-AC7D-34E0F80204F3}"/>
          </ac:picMkLst>
        </pc:picChg>
      </pc:sldChg>
      <pc:sldChg chg="addSp delSp modSp add mod setBg delDesignElem">
        <pc:chgData name="Sarah Gothard" userId="0e53f415fda5f162" providerId="LiveId" clId="{ED03F735-48C4-449F-B173-2B498EC55405}" dt="2021-02-16T18:22:12.163" v="70" actId="26606"/>
        <pc:sldMkLst>
          <pc:docMk/>
          <pc:sldMk cId="307689794" sldId="259"/>
        </pc:sldMkLst>
        <pc:spChg chg="ord">
          <ac:chgData name="Sarah Gothard" userId="0e53f415fda5f162" providerId="LiveId" clId="{ED03F735-48C4-449F-B173-2B498EC55405}" dt="2021-02-16T18:22:12.163" v="70" actId="26606"/>
          <ac:spMkLst>
            <pc:docMk/>
            <pc:sldMk cId="307689794" sldId="259"/>
            <ac:spMk id="4" creationId="{496599C7-FB43-44BF-9242-E26470ECD373}"/>
          </ac:spMkLst>
        </pc:spChg>
        <pc:spChg chg="add del">
          <ac:chgData name="Sarah Gothard" userId="0e53f415fda5f162" providerId="LiveId" clId="{ED03F735-48C4-449F-B173-2B498EC55405}" dt="2021-02-16T18:22:12.163" v="70" actId="26606"/>
          <ac:spMkLst>
            <pc:docMk/>
            <pc:sldMk cId="307689794" sldId="259"/>
            <ac:spMk id="11" creationId="{E24F7045-1B8B-4422-9330-0BC8BF6065E3}"/>
          </ac:spMkLst>
        </pc:spChg>
        <pc:spChg chg="add del">
          <ac:chgData name="Sarah Gothard" userId="0e53f415fda5f162" providerId="LiveId" clId="{ED03F735-48C4-449F-B173-2B498EC55405}" dt="2021-02-16T18:22:12.163" v="70" actId="26606"/>
          <ac:spMkLst>
            <pc:docMk/>
            <pc:sldMk cId="307689794" sldId="259"/>
            <ac:spMk id="13" creationId="{7ED0B3BD-E968-4364-878A-47D3A6AEF099}"/>
          </ac:spMkLst>
        </pc:spChg>
        <pc:spChg chg="add del">
          <ac:chgData name="Sarah Gothard" userId="0e53f415fda5f162" providerId="LiveId" clId="{ED03F735-48C4-449F-B173-2B498EC55405}" dt="2021-02-16T18:22:12.163" v="70" actId="26606"/>
          <ac:spMkLst>
            <pc:docMk/>
            <pc:sldMk cId="307689794" sldId="259"/>
            <ac:spMk id="15" creationId="{C8E5BCBF-E5D0-444B-A584-4A5FF79F9D7E}"/>
          </ac:spMkLst>
        </pc:spChg>
        <pc:spChg chg="add">
          <ac:chgData name="Sarah Gothard" userId="0e53f415fda5f162" providerId="LiveId" clId="{ED03F735-48C4-449F-B173-2B498EC55405}" dt="2021-02-16T18:22:12.163" v="70" actId="26606"/>
          <ac:spMkLst>
            <pc:docMk/>
            <pc:sldMk cId="307689794" sldId="259"/>
            <ac:spMk id="20" creationId="{E24F7045-1B8B-4422-9330-0BC8BF6065E3}"/>
          </ac:spMkLst>
        </pc:spChg>
        <pc:spChg chg="add">
          <ac:chgData name="Sarah Gothard" userId="0e53f415fda5f162" providerId="LiveId" clId="{ED03F735-48C4-449F-B173-2B498EC55405}" dt="2021-02-16T18:22:12.163" v="70" actId="26606"/>
          <ac:spMkLst>
            <pc:docMk/>
            <pc:sldMk cId="307689794" sldId="259"/>
            <ac:spMk id="22" creationId="{7ED0B3BD-E968-4364-878A-47D3A6AEF099}"/>
          </ac:spMkLst>
        </pc:spChg>
        <pc:spChg chg="add">
          <ac:chgData name="Sarah Gothard" userId="0e53f415fda5f162" providerId="LiveId" clId="{ED03F735-48C4-449F-B173-2B498EC55405}" dt="2021-02-16T18:22:12.163" v="70" actId="26606"/>
          <ac:spMkLst>
            <pc:docMk/>
            <pc:sldMk cId="307689794" sldId="259"/>
            <ac:spMk id="24" creationId="{C8E5BCBF-E5D0-444B-A584-4A5FF79F9D7E}"/>
          </ac:spMkLst>
        </pc:spChg>
        <pc:spChg chg="del">
          <ac:chgData name="Sarah Gothard" userId="0e53f415fda5f162" providerId="LiveId" clId="{ED03F735-48C4-449F-B173-2B498EC55405}" dt="2021-02-16T17:57:22.873" v="6"/>
          <ac:spMkLst>
            <pc:docMk/>
            <pc:sldMk cId="307689794" sldId="259"/>
            <ac:spMk id="27" creationId="{E24F7045-1B8B-4422-9330-0BC8BF6065E3}"/>
          </ac:spMkLst>
        </pc:spChg>
        <pc:spChg chg="del">
          <ac:chgData name="Sarah Gothard" userId="0e53f415fda5f162" providerId="LiveId" clId="{ED03F735-48C4-449F-B173-2B498EC55405}" dt="2021-02-16T17:57:22.873" v="6"/>
          <ac:spMkLst>
            <pc:docMk/>
            <pc:sldMk cId="307689794" sldId="259"/>
            <ac:spMk id="29" creationId="{7ED0B3BD-E968-4364-878A-47D3A6AEF099}"/>
          </ac:spMkLst>
        </pc:spChg>
        <pc:spChg chg="del">
          <ac:chgData name="Sarah Gothard" userId="0e53f415fda5f162" providerId="LiveId" clId="{ED03F735-48C4-449F-B173-2B498EC55405}" dt="2021-02-16T17:57:22.873" v="6"/>
          <ac:spMkLst>
            <pc:docMk/>
            <pc:sldMk cId="307689794" sldId="259"/>
            <ac:spMk id="31" creationId="{C8E5BCBF-E5D0-444B-A584-4A5FF79F9D7E}"/>
          </ac:spMkLst>
        </pc:spChg>
        <pc:picChg chg="add del">
          <ac:chgData name="Sarah Gothard" userId="0e53f415fda5f162" providerId="LiveId" clId="{ED03F735-48C4-449F-B173-2B498EC55405}" dt="2021-02-16T17:58:46.278" v="23" actId="22"/>
          <ac:picMkLst>
            <pc:docMk/>
            <pc:sldMk cId="307689794" sldId="259"/>
            <ac:picMk id="3" creationId="{7021CE0E-1BAA-453C-BC32-C1D323479FC8}"/>
          </ac:picMkLst>
        </pc:picChg>
        <pc:picChg chg="add del mod">
          <ac:chgData name="Sarah Gothard" userId="0e53f415fda5f162" providerId="LiveId" clId="{ED03F735-48C4-449F-B173-2B498EC55405}" dt="2021-02-16T18:21:18.796" v="68" actId="21"/>
          <ac:picMkLst>
            <pc:docMk/>
            <pc:sldMk cId="307689794" sldId="259"/>
            <ac:picMk id="6" creationId="{3246A757-DC6D-4F8A-B6F8-D36718904807}"/>
          </ac:picMkLst>
        </pc:picChg>
        <pc:picChg chg="add mod">
          <ac:chgData name="Sarah Gothard" userId="0e53f415fda5f162" providerId="LiveId" clId="{ED03F735-48C4-449F-B173-2B498EC55405}" dt="2021-02-16T18:22:12.163" v="70" actId="26606"/>
          <ac:picMkLst>
            <pc:docMk/>
            <pc:sldMk cId="307689794" sldId="259"/>
            <ac:picMk id="8" creationId="{99773F40-7547-4F65-9C70-C537DEC31F37}"/>
          </ac:picMkLst>
        </pc:picChg>
      </pc:sldChg>
      <pc:sldChg chg="del">
        <pc:chgData name="Sarah Gothard" userId="0e53f415fda5f162" providerId="LiveId" clId="{ED03F735-48C4-449F-B173-2B498EC55405}" dt="2021-02-16T17:57:21.721" v="4" actId="47"/>
        <pc:sldMkLst>
          <pc:docMk/>
          <pc:sldMk cId="2234115121" sldId="259"/>
        </pc:sldMkLst>
      </pc:sldChg>
      <pc:sldChg chg="del">
        <pc:chgData name="Sarah Gothard" userId="0e53f415fda5f162" providerId="LiveId" clId="{ED03F735-48C4-449F-B173-2B498EC55405}" dt="2021-02-16T17:57:21.721" v="4" actId="47"/>
        <pc:sldMkLst>
          <pc:docMk/>
          <pc:sldMk cId="2044579291" sldId="260"/>
        </pc:sldMkLst>
      </pc:sldChg>
      <pc:sldChg chg="addSp delSp modSp add mod setBg delDesignElem">
        <pc:chgData name="Sarah Gothard" userId="0e53f415fda5f162" providerId="LiveId" clId="{ED03F735-48C4-449F-B173-2B498EC55405}" dt="2021-02-16T18:02:12.830" v="38" actId="26606"/>
        <pc:sldMkLst>
          <pc:docMk/>
          <pc:sldMk cId="2047481988" sldId="260"/>
        </pc:sldMkLst>
        <pc:spChg chg="ord">
          <ac:chgData name="Sarah Gothard" userId="0e53f415fda5f162" providerId="LiveId" clId="{ED03F735-48C4-449F-B173-2B498EC55405}" dt="2021-02-16T18:02:12.830" v="38" actId="26606"/>
          <ac:spMkLst>
            <pc:docMk/>
            <pc:sldMk cId="2047481988" sldId="260"/>
            <ac:spMk id="4" creationId="{496599C7-FB43-44BF-9242-E26470ECD373}"/>
          </ac:spMkLst>
        </pc:spChg>
        <pc:spChg chg="add">
          <ac:chgData name="Sarah Gothard" userId="0e53f415fda5f162" providerId="LiveId" clId="{ED03F735-48C4-449F-B173-2B498EC55405}" dt="2021-02-16T18:02:12.830" v="38" actId="26606"/>
          <ac:spMkLst>
            <pc:docMk/>
            <pc:sldMk cId="2047481988" sldId="260"/>
            <ac:spMk id="13" creationId="{E24F7045-1B8B-4422-9330-0BC8BF6065E3}"/>
          </ac:spMkLst>
        </pc:spChg>
        <pc:spChg chg="add">
          <ac:chgData name="Sarah Gothard" userId="0e53f415fda5f162" providerId="LiveId" clId="{ED03F735-48C4-449F-B173-2B498EC55405}" dt="2021-02-16T18:02:12.830" v="38" actId="26606"/>
          <ac:spMkLst>
            <pc:docMk/>
            <pc:sldMk cId="2047481988" sldId="260"/>
            <ac:spMk id="15" creationId="{7ED0B3BD-E968-4364-878A-47D3A6AEF099}"/>
          </ac:spMkLst>
        </pc:spChg>
        <pc:spChg chg="add">
          <ac:chgData name="Sarah Gothard" userId="0e53f415fda5f162" providerId="LiveId" clId="{ED03F735-48C4-449F-B173-2B498EC55405}" dt="2021-02-16T18:02:12.830" v="38" actId="26606"/>
          <ac:spMkLst>
            <pc:docMk/>
            <pc:sldMk cId="2047481988" sldId="260"/>
            <ac:spMk id="17" creationId="{C8E5BCBF-E5D0-444B-A584-4A5FF79F9D7E}"/>
          </ac:spMkLst>
        </pc:spChg>
        <pc:spChg chg="del">
          <ac:chgData name="Sarah Gothard" userId="0e53f415fda5f162" providerId="LiveId" clId="{ED03F735-48C4-449F-B173-2B498EC55405}" dt="2021-02-16T17:57:23.111" v="8"/>
          <ac:spMkLst>
            <pc:docMk/>
            <pc:sldMk cId="2047481988" sldId="260"/>
            <ac:spMk id="27" creationId="{E24F7045-1B8B-4422-9330-0BC8BF6065E3}"/>
          </ac:spMkLst>
        </pc:spChg>
        <pc:spChg chg="del">
          <ac:chgData name="Sarah Gothard" userId="0e53f415fda5f162" providerId="LiveId" clId="{ED03F735-48C4-449F-B173-2B498EC55405}" dt="2021-02-16T17:57:23.111" v="8"/>
          <ac:spMkLst>
            <pc:docMk/>
            <pc:sldMk cId="2047481988" sldId="260"/>
            <ac:spMk id="29" creationId="{7ED0B3BD-E968-4364-878A-47D3A6AEF099}"/>
          </ac:spMkLst>
        </pc:spChg>
        <pc:spChg chg="del">
          <ac:chgData name="Sarah Gothard" userId="0e53f415fda5f162" providerId="LiveId" clId="{ED03F735-48C4-449F-B173-2B498EC55405}" dt="2021-02-16T17:57:23.111" v="8"/>
          <ac:spMkLst>
            <pc:docMk/>
            <pc:sldMk cId="2047481988" sldId="260"/>
            <ac:spMk id="31" creationId="{C8E5BCBF-E5D0-444B-A584-4A5FF79F9D7E}"/>
          </ac:spMkLst>
        </pc:spChg>
        <pc:picChg chg="add del">
          <ac:chgData name="Sarah Gothard" userId="0e53f415fda5f162" providerId="LiveId" clId="{ED03F735-48C4-449F-B173-2B498EC55405}" dt="2021-02-16T18:01:17.080" v="34" actId="22"/>
          <ac:picMkLst>
            <pc:docMk/>
            <pc:sldMk cId="2047481988" sldId="260"/>
            <ac:picMk id="3" creationId="{C2B083F0-9189-4F3B-B10F-935E7F50FC19}"/>
          </ac:picMkLst>
        </pc:picChg>
        <pc:picChg chg="add del">
          <ac:chgData name="Sarah Gothard" userId="0e53f415fda5f162" providerId="LiveId" clId="{ED03F735-48C4-449F-B173-2B498EC55405}" dt="2021-02-16T18:01:36.519" v="36" actId="22"/>
          <ac:picMkLst>
            <pc:docMk/>
            <pc:sldMk cId="2047481988" sldId="260"/>
            <ac:picMk id="6" creationId="{10D28F9C-8185-4018-9650-34A68669B63F}"/>
          </ac:picMkLst>
        </pc:picChg>
        <pc:picChg chg="add mod">
          <ac:chgData name="Sarah Gothard" userId="0e53f415fda5f162" providerId="LiveId" clId="{ED03F735-48C4-449F-B173-2B498EC55405}" dt="2021-02-16T18:02:12.830" v="38" actId="26606"/>
          <ac:picMkLst>
            <pc:docMk/>
            <pc:sldMk cId="2047481988" sldId="260"/>
            <ac:picMk id="8" creationId="{F00180C9-F640-4FF7-8B82-B8AE955CB05C}"/>
          </ac:picMkLst>
        </pc:picChg>
      </pc:sldChg>
      <pc:sldChg chg="addSp delSp modSp add mod setBg delDesignElem">
        <pc:chgData name="Sarah Gothard" userId="0e53f415fda5f162" providerId="LiveId" clId="{ED03F735-48C4-449F-B173-2B498EC55405}" dt="2021-02-16T18:17:41.236" v="56" actId="26606"/>
        <pc:sldMkLst>
          <pc:docMk/>
          <pc:sldMk cId="744998989" sldId="261"/>
        </pc:sldMkLst>
        <pc:spChg chg="ord">
          <ac:chgData name="Sarah Gothard" userId="0e53f415fda5f162" providerId="LiveId" clId="{ED03F735-48C4-449F-B173-2B498EC55405}" dt="2021-02-16T18:17:41.236" v="56" actId="26606"/>
          <ac:spMkLst>
            <pc:docMk/>
            <pc:sldMk cId="744998989" sldId="261"/>
            <ac:spMk id="4" creationId="{496599C7-FB43-44BF-9242-E26470ECD373}"/>
          </ac:spMkLst>
        </pc:spChg>
        <pc:spChg chg="add">
          <ac:chgData name="Sarah Gothard" userId="0e53f415fda5f162" providerId="LiveId" clId="{ED03F735-48C4-449F-B173-2B498EC55405}" dt="2021-02-16T18:17:41.236" v="56" actId="26606"/>
          <ac:spMkLst>
            <pc:docMk/>
            <pc:sldMk cId="744998989" sldId="261"/>
            <ac:spMk id="9" creationId="{E24F7045-1B8B-4422-9330-0BC8BF6065E3}"/>
          </ac:spMkLst>
        </pc:spChg>
        <pc:spChg chg="add">
          <ac:chgData name="Sarah Gothard" userId="0e53f415fda5f162" providerId="LiveId" clId="{ED03F735-48C4-449F-B173-2B498EC55405}" dt="2021-02-16T18:17:41.236" v="56" actId="26606"/>
          <ac:spMkLst>
            <pc:docMk/>
            <pc:sldMk cId="744998989" sldId="261"/>
            <ac:spMk id="11" creationId="{7ED0B3BD-E968-4364-878A-47D3A6AEF099}"/>
          </ac:spMkLst>
        </pc:spChg>
        <pc:spChg chg="add">
          <ac:chgData name="Sarah Gothard" userId="0e53f415fda5f162" providerId="LiveId" clId="{ED03F735-48C4-449F-B173-2B498EC55405}" dt="2021-02-16T18:17:41.236" v="56" actId="26606"/>
          <ac:spMkLst>
            <pc:docMk/>
            <pc:sldMk cId="744998989" sldId="261"/>
            <ac:spMk id="13" creationId="{C8E5BCBF-E5D0-444B-A584-4A5FF79F9D7E}"/>
          </ac:spMkLst>
        </pc:spChg>
        <pc:spChg chg="del">
          <ac:chgData name="Sarah Gothard" userId="0e53f415fda5f162" providerId="LiveId" clId="{ED03F735-48C4-449F-B173-2B498EC55405}" dt="2021-02-16T17:57:23.168" v="10"/>
          <ac:spMkLst>
            <pc:docMk/>
            <pc:sldMk cId="744998989" sldId="261"/>
            <ac:spMk id="27" creationId="{E24F7045-1B8B-4422-9330-0BC8BF6065E3}"/>
          </ac:spMkLst>
        </pc:spChg>
        <pc:spChg chg="del">
          <ac:chgData name="Sarah Gothard" userId="0e53f415fda5f162" providerId="LiveId" clId="{ED03F735-48C4-449F-B173-2B498EC55405}" dt="2021-02-16T17:57:23.168" v="10"/>
          <ac:spMkLst>
            <pc:docMk/>
            <pc:sldMk cId="744998989" sldId="261"/>
            <ac:spMk id="29" creationId="{7ED0B3BD-E968-4364-878A-47D3A6AEF099}"/>
          </ac:spMkLst>
        </pc:spChg>
        <pc:spChg chg="del">
          <ac:chgData name="Sarah Gothard" userId="0e53f415fda5f162" providerId="LiveId" clId="{ED03F735-48C4-449F-B173-2B498EC55405}" dt="2021-02-16T17:57:23.168" v="10"/>
          <ac:spMkLst>
            <pc:docMk/>
            <pc:sldMk cId="744998989" sldId="261"/>
            <ac:spMk id="31" creationId="{C8E5BCBF-E5D0-444B-A584-4A5FF79F9D7E}"/>
          </ac:spMkLst>
        </pc:spChg>
        <pc:picChg chg="add mod">
          <ac:chgData name="Sarah Gothard" userId="0e53f415fda5f162" providerId="LiveId" clId="{ED03F735-48C4-449F-B173-2B498EC55405}" dt="2021-02-16T18:17:41.236" v="56" actId="26606"/>
          <ac:picMkLst>
            <pc:docMk/>
            <pc:sldMk cId="744998989" sldId="261"/>
            <ac:picMk id="3" creationId="{C00DD228-1371-497F-89A2-5BD1C40FACD6}"/>
          </ac:picMkLst>
        </pc:picChg>
      </pc:sldChg>
      <pc:sldChg chg="del">
        <pc:chgData name="Sarah Gothard" userId="0e53f415fda5f162" providerId="LiveId" clId="{ED03F735-48C4-449F-B173-2B498EC55405}" dt="2021-02-16T17:57:21.721" v="4" actId="47"/>
        <pc:sldMkLst>
          <pc:docMk/>
          <pc:sldMk cId="3894659936" sldId="261"/>
        </pc:sldMkLst>
      </pc:sldChg>
      <pc:sldChg chg="delSp add del setBg delDesignElem">
        <pc:chgData name="Sarah Gothard" userId="0e53f415fda5f162" providerId="LiveId" clId="{ED03F735-48C4-449F-B173-2B498EC55405}" dt="2021-02-16T18:16:38.002" v="49" actId="47"/>
        <pc:sldMkLst>
          <pc:docMk/>
          <pc:sldMk cId="2026022894" sldId="262"/>
        </pc:sldMkLst>
        <pc:spChg chg="del">
          <ac:chgData name="Sarah Gothard" userId="0e53f415fda5f162" providerId="LiveId" clId="{ED03F735-48C4-449F-B173-2B498EC55405}" dt="2021-02-16T17:57:23.322" v="12"/>
          <ac:spMkLst>
            <pc:docMk/>
            <pc:sldMk cId="2026022894" sldId="262"/>
            <ac:spMk id="27" creationId="{E24F7045-1B8B-4422-9330-0BC8BF6065E3}"/>
          </ac:spMkLst>
        </pc:spChg>
        <pc:spChg chg="del">
          <ac:chgData name="Sarah Gothard" userId="0e53f415fda5f162" providerId="LiveId" clId="{ED03F735-48C4-449F-B173-2B498EC55405}" dt="2021-02-16T17:57:23.322" v="12"/>
          <ac:spMkLst>
            <pc:docMk/>
            <pc:sldMk cId="2026022894" sldId="262"/>
            <ac:spMk id="29" creationId="{7ED0B3BD-E968-4364-878A-47D3A6AEF099}"/>
          </ac:spMkLst>
        </pc:spChg>
        <pc:spChg chg="del">
          <ac:chgData name="Sarah Gothard" userId="0e53f415fda5f162" providerId="LiveId" clId="{ED03F735-48C4-449F-B173-2B498EC55405}" dt="2021-02-16T17:57:23.322" v="12"/>
          <ac:spMkLst>
            <pc:docMk/>
            <pc:sldMk cId="2026022894" sldId="262"/>
            <ac:spMk id="31" creationId="{C8E5BCBF-E5D0-444B-A584-4A5FF79F9D7E}"/>
          </ac:spMkLst>
        </pc:spChg>
      </pc:sldChg>
      <pc:sldChg chg="del">
        <pc:chgData name="Sarah Gothard" userId="0e53f415fda5f162" providerId="LiveId" clId="{ED03F735-48C4-449F-B173-2B498EC55405}" dt="2021-02-16T17:57:21.721" v="4" actId="47"/>
        <pc:sldMkLst>
          <pc:docMk/>
          <pc:sldMk cId="2630050532" sldId="262"/>
        </pc:sldMkLst>
      </pc:sldChg>
      <pc:sldChg chg="addSp delSp modSp add mod ord setBg delDesignElem">
        <pc:chgData name="Sarah Gothard" userId="0e53f415fda5f162" providerId="LiveId" clId="{ED03F735-48C4-449F-B173-2B498EC55405}" dt="2021-02-16T17:57:45.641" v="19" actId="27614"/>
        <pc:sldMkLst>
          <pc:docMk/>
          <pc:sldMk cId="725107980" sldId="263"/>
        </pc:sldMkLst>
        <pc:spChg chg="ord">
          <ac:chgData name="Sarah Gothard" userId="0e53f415fda5f162" providerId="LiveId" clId="{ED03F735-48C4-449F-B173-2B498EC55405}" dt="2021-02-16T17:57:42.811" v="16" actId="26606"/>
          <ac:spMkLst>
            <pc:docMk/>
            <pc:sldMk cId="725107980" sldId="263"/>
            <ac:spMk id="4" creationId="{496599C7-FB43-44BF-9242-E26470ECD373}"/>
          </ac:spMkLst>
        </pc:spChg>
        <pc:spChg chg="add">
          <ac:chgData name="Sarah Gothard" userId="0e53f415fda5f162" providerId="LiveId" clId="{ED03F735-48C4-449F-B173-2B498EC55405}" dt="2021-02-16T17:57:42.811" v="16" actId="26606"/>
          <ac:spMkLst>
            <pc:docMk/>
            <pc:sldMk cId="725107980" sldId="263"/>
            <ac:spMk id="9" creationId="{E24F7045-1B8B-4422-9330-0BC8BF6065E3}"/>
          </ac:spMkLst>
        </pc:spChg>
        <pc:spChg chg="add">
          <ac:chgData name="Sarah Gothard" userId="0e53f415fda5f162" providerId="LiveId" clId="{ED03F735-48C4-449F-B173-2B498EC55405}" dt="2021-02-16T17:57:42.811" v="16" actId="26606"/>
          <ac:spMkLst>
            <pc:docMk/>
            <pc:sldMk cId="725107980" sldId="263"/>
            <ac:spMk id="11" creationId="{7ED0B3BD-E968-4364-878A-47D3A6AEF099}"/>
          </ac:spMkLst>
        </pc:spChg>
        <pc:spChg chg="add">
          <ac:chgData name="Sarah Gothard" userId="0e53f415fda5f162" providerId="LiveId" clId="{ED03F735-48C4-449F-B173-2B498EC55405}" dt="2021-02-16T17:57:42.811" v="16" actId="26606"/>
          <ac:spMkLst>
            <pc:docMk/>
            <pc:sldMk cId="725107980" sldId="263"/>
            <ac:spMk id="13" creationId="{C8E5BCBF-E5D0-444B-A584-4A5FF79F9D7E}"/>
          </ac:spMkLst>
        </pc:spChg>
        <pc:spChg chg="del">
          <ac:chgData name="Sarah Gothard" userId="0e53f415fda5f162" providerId="LiveId" clId="{ED03F735-48C4-449F-B173-2B498EC55405}" dt="2021-02-16T17:57:23.461" v="14"/>
          <ac:spMkLst>
            <pc:docMk/>
            <pc:sldMk cId="725107980" sldId="263"/>
            <ac:spMk id="27" creationId="{E24F7045-1B8B-4422-9330-0BC8BF6065E3}"/>
          </ac:spMkLst>
        </pc:spChg>
        <pc:spChg chg="del">
          <ac:chgData name="Sarah Gothard" userId="0e53f415fda5f162" providerId="LiveId" clId="{ED03F735-48C4-449F-B173-2B498EC55405}" dt="2021-02-16T17:57:23.461" v="14"/>
          <ac:spMkLst>
            <pc:docMk/>
            <pc:sldMk cId="725107980" sldId="263"/>
            <ac:spMk id="29" creationId="{7ED0B3BD-E968-4364-878A-47D3A6AEF099}"/>
          </ac:spMkLst>
        </pc:spChg>
        <pc:spChg chg="del">
          <ac:chgData name="Sarah Gothard" userId="0e53f415fda5f162" providerId="LiveId" clId="{ED03F735-48C4-449F-B173-2B498EC55405}" dt="2021-02-16T17:57:23.461" v="14"/>
          <ac:spMkLst>
            <pc:docMk/>
            <pc:sldMk cId="725107980" sldId="263"/>
            <ac:spMk id="31" creationId="{C8E5BCBF-E5D0-444B-A584-4A5FF79F9D7E}"/>
          </ac:spMkLst>
        </pc:spChg>
        <pc:picChg chg="add mod">
          <ac:chgData name="Sarah Gothard" userId="0e53f415fda5f162" providerId="LiveId" clId="{ED03F735-48C4-449F-B173-2B498EC55405}" dt="2021-02-16T17:57:45.641" v="19" actId="27614"/>
          <ac:picMkLst>
            <pc:docMk/>
            <pc:sldMk cId="725107980" sldId="263"/>
            <ac:picMk id="3" creationId="{BFAC2D76-47E2-44CD-8739-1EA6ECF2E9C7}"/>
          </ac:picMkLst>
        </pc:picChg>
      </pc:sldChg>
      <pc:sldChg chg="del">
        <pc:chgData name="Sarah Gothard" userId="0e53f415fda5f162" providerId="LiveId" clId="{ED03F735-48C4-449F-B173-2B498EC55405}" dt="2021-02-16T17:57:21.721" v="4" actId="47"/>
        <pc:sldMkLst>
          <pc:docMk/>
          <pc:sldMk cId="1285524979" sldId="263"/>
        </pc:sldMkLst>
      </pc:sldChg>
      <pc:sldChg chg="addSp delSp modSp add mod setBg">
        <pc:chgData name="Sarah Gothard" userId="0e53f415fda5f162" providerId="LiveId" clId="{ED03F735-48C4-449F-B173-2B498EC55405}" dt="2021-02-16T18:19:21.657" v="61" actId="27614"/>
        <pc:sldMkLst>
          <pc:docMk/>
          <pc:sldMk cId="936268910" sldId="264"/>
        </pc:sldMkLst>
        <pc:spChg chg="ord">
          <ac:chgData name="Sarah Gothard" userId="0e53f415fda5f162" providerId="LiveId" clId="{ED03F735-48C4-449F-B173-2B498EC55405}" dt="2021-02-16T18:19:17.230" v="60" actId="26606"/>
          <ac:spMkLst>
            <pc:docMk/>
            <pc:sldMk cId="936268910" sldId="264"/>
            <ac:spMk id="4" creationId="{496599C7-FB43-44BF-9242-E26470ECD373}"/>
          </ac:spMkLst>
        </pc:spChg>
        <pc:spChg chg="add">
          <ac:chgData name="Sarah Gothard" userId="0e53f415fda5f162" providerId="LiveId" clId="{ED03F735-48C4-449F-B173-2B498EC55405}" dt="2021-02-16T18:19:17.230" v="60" actId="26606"/>
          <ac:spMkLst>
            <pc:docMk/>
            <pc:sldMk cId="936268910" sldId="264"/>
            <ac:spMk id="11" creationId="{E24F7045-1B8B-4422-9330-0BC8BF6065E3}"/>
          </ac:spMkLst>
        </pc:spChg>
        <pc:spChg chg="add">
          <ac:chgData name="Sarah Gothard" userId="0e53f415fda5f162" providerId="LiveId" clId="{ED03F735-48C4-449F-B173-2B498EC55405}" dt="2021-02-16T18:19:17.230" v="60" actId="26606"/>
          <ac:spMkLst>
            <pc:docMk/>
            <pc:sldMk cId="936268910" sldId="264"/>
            <ac:spMk id="13" creationId="{7ED0B3BD-E968-4364-878A-47D3A6AEF099}"/>
          </ac:spMkLst>
        </pc:spChg>
        <pc:spChg chg="add">
          <ac:chgData name="Sarah Gothard" userId="0e53f415fda5f162" providerId="LiveId" clId="{ED03F735-48C4-449F-B173-2B498EC55405}" dt="2021-02-16T18:19:17.230" v="60" actId="26606"/>
          <ac:spMkLst>
            <pc:docMk/>
            <pc:sldMk cId="936268910" sldId="264"/>
            <ac:spMk id="15" creationId="{C8E5BCBF-E5D0-444B-A584-4A5FF79F9D7E}"/>
          </ac:spMkLst>
        </pc:spChg>
        <pc:picChg chg="add del">
          <ac:chgData name="Sarah Gothard" userId="0e53f415fda5f162" providerId="LiveId" clId="{ED03F735-48C4-449F-B173-2B498EC55405}" dt="2021-02-16T18:18:14.455" v="58" actId="22"/>
          <ac:picMkLst>
            <pc:docMk/>
            <pc:sldMk cId="936268910" sldId="264"/>
            <ac:picMk id="3" creationId="{E0091314-3C6D-4CE4-A8A1-7CD5344AC0AE}"/>
          </ac:picMkLst>
        </pc:picChg>
        <pc:picChg chg="add mod">
          <ac:chgData name="Sarah Gothard" userId="0e53f415fda5f162" providerId="LiveId" clId="{ED03F735-48C4-449F-B173-2B498EC55405}" dt="2021-02-16T18:19:21.657" v="61" actId="27614"/>
          <ac:picMkLst>
            <pc:docMk/>
            <pc:sldMk cId="936268910" sldId="264"/>
            <ac:picMk id="6" creationId="{84C9A516-1903-42EB-80C2-18EC037301BF}"/>
          </ac:picMkLst>
        </pc:picChg>
      </pc:sldChg>
      <pc:sldChg chg="del">
        <pc:chgData name="Sarah Gothard" userId="0e53f415fda5f162" providerId="LiveId" clId="{ED03F735-48C4-449F-B173-2B498EC55405}" dt="2021-02-16T17:57:21.721" v="4" actId="47"/>
        <pc:sldMkLst>
          <pc:docMk/>
          <pc:sldMk cId="1492502765" sldId="264"/>
        </pc:sldMkLst>
      </pc:sldChg>
      <pc:sldChg chg="add del">
        <pc:chgData name="Sarah Gothard" userId="0e53f415fda5f162" providerId="LiveId" clId="{ED03F735-48C4-449F-B173-2B498EC55405}" dt="2021-02-16T18:16:31.016" v="48" actId="47"/>
        <pc:sldMkLst>
          <pc:docMk/>
          <pc:sldMk cId="1338505413" sldId="265"/>
        </pc:sldMkLst>
      </pc:sldChg>
      <pc:sldChg chg="del">
        <pc:chgData name="Sarah Gothard" userId="0e53f415fda5f162" providerId="LiveId" clId="{ED03F735-48C4-449F-B173-2B498EC55405}" dt="2021-02-16T17:57:21.721" v="4" actId="47"/>
        <pc:sldMkLst>
          <pc:docMk/>
          <pc:sldMk cId="2397988930" sldId="265"/>
        </pc:sldMkLst>
      </pc:sldChg>
      <pc:sldChg chg="addSp modSp add mod setBg">
        <pc:chgData name="Sarah Gothard" userId="0e53f415fda5f162" providerId="LiveId" clId="{ED03F735-48C4-449F-B173-2B498EC55405}" dt="2021-02-16T18:19:54.432" v="63" actId="26606"/>
        <pc:sldMkLst>
          <pc:docMk/>
          <pc:sldMk cId="2478057836" sldId="266"/>
        </pc:sldMkLst>
        <pc:spChg chg="ord">
          <ac:chgData name="Sarah Gothard" userId="0e53f415fda5f162" providerId="LiveId" clId="{ED03F735-48C4-449F-B173-2B498EC55405}" dt="2021-02-16T18:19:54.432" v="63" actId="26606"/>
          <ac:spMkLst>
            <pc:docMk/>
            <pc:sldMk cId="2478057836" sldId="266"/>
            <ac:spMk id="4" creationId="{496599C7-FB43-44BF-9242-E26470ECD373}"/>
          </ac:spMkLst>
        </pc:spChg>
        <pc:spChg chg="add">
          <ac:chgData name="Sarah Gothard" userId="0e53f415fda5f162" providerId="LiveId" clId="{ED03F735-48C4-449F-B173-2B498EC55405}" dt="2021-02-16T18:19:54.432" v="63" actId="26606"/>
          <ac:spMkLst>
            <pc:docMk/>
            <pc:sldMk cId="2478057836" sldId="266"/>
            <ac:spMk id="9" creationId="{E24F7045-1B8B-4422-9330-0BC8BF6065E3}"/>
          </ac:spMkLst>
        </pc:spChg>
        <pc:spChg chg="add">
          <ac:chgData name="Sarah Gothard" userId="0e53f415fda5f162" providerId="LiveId" clId="{ED03F735-48C4-449F-B173-2B498EC55405}" dt="2021-02-16T18:19:54.432" v="63" actId="26606"/>
          <ac:spMkLst>
            <pc:docMk/>
            <pc:sldMk cId="2478057836" sldId="266"/>
            <ac:spMk id="11" creationId="{7ED0B3BD-E968-4364-878A-47D3A6AEF099}"/>
          </ac:spMkLst>
        </pc:spChg>
        <pc:spChg chg="add">
          <ac:chgData name="Sarah Gothard" userId="0e53f415fda5f162" providerId="LiveId" clId="{ED03F735-48C4-449F-B173-2B498EC55405}" dt="2021-02-16T18:19:54.432" v="63" actId="26606"/>
          <ac:spMkLst>
            <pc:docMk/>
            <pc:sldMk cId="2478057836" sldId="266"/>
            <ac:spMk id="13" creationId="{C8E5BCBF-E5D0-444B-A584-4A5FF79F9D7E}"/>
          </ac:spMkLst>
        </pc:spChg>
        <pc:picChg chg="add mod">
          <ac:chgData name="Sarah Gothard" userId="0e53f415fda5f162" providerId="LiveId" clId="{ED03F735-48C4-449F-B173-2B498EC55405}" dt="2021-02-16T18:19:54.432" v="63" actId="26606"/>
          <ac:picMkLst>
            <pc:docMk/>
            <pc:sldMk cId="2478057836" sldId="266"/>
            <ac:picMk id="3" creationId="{C9674786-12FB-4D28-8DED-E0340114AE80}"/>
          </ac:picMkLst>
        </pc:picChg>
      </pc:sldChg>
      <pc:sldChg chg="del">
        <pc:chgData name="Sarah Gothard" userId="0e53f415fda5f162" providerId="LiveId" clId="{ED03F735-48C4-449F-B173-2B498EC55405}" dt="2021-02-16T17:57:21.721" v="4" actId="47"/>
        <pc:sldMkLst>
          <pc:docMk/>
          <pc:sldMk cId="3145737452" sldId="266"/>
        </pc:sldMkLst>
      </pc:sldChg>
      <pc:sldChg chg="addSp delSp modSp add mod setBg">
        <pc:chgData name="Sarah Gothard" userId="0e53f415fda5f162" providerId="LiveId" clId="{ED03F735-48C4-449F-B173-2B498EC55405}" dt="2021-02-16T18:20:46.523" v="67" actId="26606"/>
        <pc:sldMkLst>
          <pc:docMk/>
          <pc:sldMk cId="1410930076" sldId="267"/>
        </pc:sldMkLst>
        <pc:spChg chg="ord">
          <ac:chgData name="Sarah Gothard" userId="0e53f415fda5f162" providerId="LiveId" clId="{ED03F735-48C4-449F-B173-2B498EC55405}" dt="2021-02-16T18:20:46.523" v="67" actId="26606"/>
          <ac:spMkLst>
            <pc:docMk/>
            <pc:sldMk cId="1410930076" sldId="267"/>
            <ac:spMk id="4" creationId="{496599C7-FB43-44BF-9242-E26470ECD373}"/>
          </ac:spMkLst>
        </pc:spChg>
        <pc:spChg chg="add">
          <ac:chgData name="Sarah Gothard" userId="0e53f415fda5f162" providerId="LiveId" clId="{ED03F735-48C4-449F-B173-2B498EC55405}" dt="2021-02-16T18:20:46.523" v="67" actId="26606"/>
          <ac:spMkLst>
            <pc:docMk/>
            <pc:sldMk cId="1410930076" sldId="267"/>
            <ac:spMk id="11" creationId="{E24F7045-1B8B-4422-9330-0BC8BF6065E3}"/>
          </ac:spMkLst>
        </pc:spChg>
        <pc:spChg chg="add">
          <ac:chgData name="Sarah Gothard" userId="0e53f415fda5f162" providerId="LiveId" clId="{ED03F735-48C4-449F-B173-2B498EC55405}" dt="2021-02-16T18:20:46.523" v="67" actId="26606"/>
          <ac:spMkLst>
            <pc:docMk/>
            <pc:sldMk cId="1410930076" sldId="267"/>
            <ac:spMk id="13" creationId="{7ED0B3BD-E968-4364-878A-47D3A6AEF099}"/>
          </ac:spMkLst>
        </pc:spChg>
        <pc:spChg chg="add">
          <ac:chgData name="Sarah Gothard" userId="0e53f415fda5f162" providerId="LiveId" clId="{ED03F735-48C4-449F-B173-2B498EC55405}" dt="2021-02-16T18:20:46.523" v="67" actId="26606"/>
          <ac:spMkLst>
            <pc:docMk/>
            <pc:sldMk cId="1410930076" sldId="267"/>
            <ac:spMk id="15" creationId="{C8E5BCBF-E5D0-444B-A584-4A5FF79F9D7E}"/>
          </ac:spMkLst>
        </pc:spChg>
        <pc:picChg chg="add del">
          <ac:chgData name="Sarah Gothard" userId="0e53f415fda5f162" providerId="LiveId" clId="{ED03F735-48C4-449F-B173-2B498EC55405}" dt="2021-02-16T18:20:31.269" v="65" actId="22"/>
          <ac:picMkLst>
            <pc:docMk/>
            <pc:sldMk cId="1410930076" sldId="267"/>
            <ac:picMk id="3" creationId="{8F163826-7963-4E0B-9D10-2026E636D2DE}"/>
          </ac:picMkLst>
        </pc:picChg>
        <pc:picChg chg="add mod">
          <ac:chgData name="Sarah Gothard" userId="0e53f415fda5f162" providerId="LiveId" clId="{ED03F735-48C4-449F-B173-2B498EC55405}" dt="2021-02-16T18:20:46.523" v="67" actId="26606"/>
          <ac:picMkLst>
            <pc:docMk/>
            <pc:sldMk cId="1410930076" sldId="267"/>
            <ac:picMk id="6" creationId="{D7C8BCD3-C4F5-4958-B939-CC55D1EE245A}"/>
          </ac:picMkLst>
        </pc:picChg>
      </pc:sldChg>
      <pc:sldChg chg="del">
        <pc:chgData name="Sarah Gothard" userId="0e53f415fda5f162" providerId="LiveId" clId="{ED03F735-48C4-449F-B173-2B498EC55405}" dt="2021-02-16T17:57:21.721" v="4" actId="47"/>
        <pc:sldMkLst>
          <pc:docMk/>
          <pc:sldMk cId="57159018" sldId="268"/>
        </pc:sldMkLst>
      </pc:sldChg>
      <pc:sldChg chg="add del">
        <pc:chgData name="Sarah Gothard" userId="0e53f415fda5f162" providerId="LiveId" clId="{ED03F735-48C4-449F-B173-2B498EC55405}" dt="2021-02-16T18:16:38.002" v="49" actId="47"/>
        <pc:sldMkLst>
          <pc:docMk/>
          <pc:sldMk cId="1417456306" sldId="268"/>
        </pc:sldMkLst>
      </pc:sldChg>
      <pc:sldChg chg="del">
        <pc:chgData name="Sarah Gothard" userId="0e53f415fda5f162" providerId="LiveId" clId="{ED03F735-48C4-449F-B173-2B498EC55405}" dt="2021-02-16T17:57:21.721" v="4" actId="47"/>
        <pc:sldMkLst>
          <pc:docMk/>
          <pc:sldMk cId="1770843306" sldId="269"/>
        </pc:sldMkLst>
      </pc:sldChg>
      <pc:sldChg chg="add del">
        <pc:chgData name="Sarah Gothard" userId="0e53f415fda5f162" providerId="LiveId" clId="{ED03F735-48C4-449F-B173-2B498EC55405}" dt="2021-02-16T18:16:38.002" v="49" actId="47"/>
        <pc:sldMkLst>
          <pc:docMk/>
          <pc:sldMk cId="1929387465" sldId="269"/>
        </pc:sldMkLst>
      </pc:sldChg>
      <pc:sldChg chg="addSp delSp modSp add mod setBg delDesignElem">
        <pc:chgData name="Sarah Gothard" userId="0e53f415fda5f162" providerId="LiveId" clId="{ED03F735-48C4-449F-B173-2B498EC55405}" dt="2021-02-16T18:22:19.039" v="73" actId="26606"/>
        <pc:sldMkLst>
          <pc:docMk/>
          <pc:sldMk cId="203232318" sldId="270"/>
        </pc:sldMkLst>
        <pc:spChg chg="ord">
          <ac:chgData name="Sarah Gothard" userId="0e53f415fda5f162" providerId="LiveId" clId="{ED03F735-48C4-449F-B173-2B498EC55405}" dt="2021-02-16T18:22:19.039" v="73" actId="26606"/>
          <ac:spMkLst>
            <pc:docMk/>
            <pc:sldMk cId="203232318" sldId="270"/>
            <ac:spMk id="4" creationId="{496599C7-FB43-44BF-9242-E26470ECD373}"/>
          </ac:spMkLst>
        </pc:spChg>
        <pc:spChg chg="add del">
          <ac:chgData name="Sarah Gothard" userId="0e53f415fda5f162" providerId="LiveId" clId="{ED03F735-48C4-449F-B173-2B498EC55405}" dt="2021-02-16T18:22:19.039" v="73" actId="26606"/>
          <ac:spMkLst>
            <pc:docMk/>
            <pc:sldMk cId="203232318" sldId="270"/>
            <ac:spMk id="8" creationId="{E24F7045-1B8B-4422-9330-0BC8BF6065E3}"/>
          </ac:spMkLst>
        </pc:spChg>
        <pc:spChg chg="add del">
          <ac:chgData name="Sarah Gothard" userId="0e53f415fda5f162" providerId="LiveId" clId="{ED03F735-48C4-449F-B173-2B498EC55405}" dt="2021-02-16T18:22:19.039" v="73" actId="26606"/>
          <ac:spMkLst>
            <pc:docMk/>
            <pc:sldMk cId="203232318" sldId="270"/>
            <ac:spMk id="9" creationId="{7ED0B3BD-E968-4364-878A-47D3A6AEF099}"/>
          </ac:spMkLst>
        </pc:spChg>
        <pc:spChg chg="add del">
          <ac:chgData name="Sarah Gothard" userId="0e53f415fda5f162" providerId="LiveId" clId="{ED03F735-48C4-449F-B173-2B498EC55405}" dt="2021-02-16T18:22:19.039" v="73" actId="26606"/>
          <ac:spMkLst>
            <pc:docMk/>
            <pc:sldMk cId="203232318" sldId="270"/>
            <ac:spMk id="10" creationId="{C8E5BCBF-E5D0-444B-A584-4A5FF79F9D7E}"/>
          </ac:spMkLst>
        </pc:spChg>
        <pc:spChg chg="del">
          <ac:chgData name="Sarah Gothard" userId="0e53f415fda5f162" providerId="LiveId" clId="{ED03F735-48C4-449F-B173-2B498EC55405}" dt="2021-02-16T18:16:29.162" v="47"/>
          <ac:spMkLst>
            <pc:docMk/>
            <pc:sldMk cId="203232318" sldId="270"/>
            <ac:spMk id="11" creationId="{E24F7045-1B8B-4422-9330-0BC8BF6065E3}"/>
          </ac:spMkLst>
        </pc:spChg>
        <pc:spChg chg="add">
          <ac:chgData name="Sarah Gothard" userId="0e53f415fda5f162" providerId="LiveId" clId="{ED03F735-48C4-449F-B173-2B498EC55405}" dt="2021-02-16T18:22:19.039" v="73" actId="26606"/>
          <ac:spMkLst>
            <pc:docMk/>
            <pc:sldMk cId="203232318" sldId="270"/>
            <ac:spMk id="12" creationId="{E24F7045-1B8B-4422-9330-0BC8BF6065E3}"/>
          </ac:spMkLst>
        </pc:spChg>
        <pc:spChg chg="del">
          <ac:chgData name="Sarah Gothard" userId="0e53f415fda5f162" providerId="LiveId" clId="{ED03F735-48C4-449F-B173-2B498EC55405}" dt="2021-02-16T18:16:29.162" v="47"/>
          <ac:spMkLst>
            <pc:docMk/>
            <pc:sldMk cId="203232318" sldId="270"/>
            <ac:spMk id="13" creationId="{7ED0B3BD-E968-4364-878A-47D3A6AEF099}"/>
          </ac:spMkLst>
        </pc:spChg>
        <pc:spChg chg="del">
          <ac:chgData name="Sarah Gothard" userId="0e53f415fda5f162" providerId="LiveId" clId="{ED03F735-48C4-449F-B173-2B498EC55405}" dt="2021-02-16T18:16:29.162" v="47"/>
          <ac:spMkLst>
            <pc:docMk/>
            <pc:sldMk cId="203232318" sldId="270"/>
            <ac:spMk id="15" creationId="{C8E5BCBF-E5D0-444B-A584-4A5FF79F9D7E}"/>
          </ac:spMkLst>
        </pc:spChg>
        <pc:spChg chg="add">
          <ac:chgData name="Sarah Gothard" userId="0e53f415fda5f162" providerId="LiveId" clId="{ED03F735-48C4-449F-B173-2B498EC55405}" dt="2021-02-16T18:22:19.039" v="73" actId="26606"/>
          <ac:spMkLst>
            <pc:docMk/>
            <pc:sldMk cId="203232318" sldId="270"/>
            <ac:spMk id="17" creationId="{7ED0B3BD-E968-4364-878A-47D3A6AEF099}"/>
          </ac:spMkLst>
        </pc:spChg>
        <pc:spChg chg="add">
          <ac:chgData name="Sarah Gothard" userId="0e53f415fda5f162" providerId="LiveId" clId="{ED03F735-48C4-449F-B173-2B498EC55405}" dt="2021-02-16T18:22:19.039" v="73" actId="26606"/>
          <ac:spMkLst>
            <pc:docMk/>
            <pc:sldMk cId="203232318" sldId="270"/>
            <ac:spMk id="19" creationId="{C8E5BCBF-E5D0-444B-A584-4A5FF79F9D7E}"/>
          </ac:spMkLst>
        </pc:spChg>
        <pc:picChg chg="add mod">
          <ac:chgData name="Sarah Gothard" userId="0e53f415fda5f162" providerId="LiveId" clId="{ED03F735-48C4-449F-B173-2B498EC55405}" dt="2021-02-16T18:22:19.039" v="73" actId="26606"/>
          <ac:picMkLst>
            <pc:docMk/>
            <pc:sldMk cId="203232318" sldId="270"/>
            <ac:picMk id="3" creationId="{E1C2D4B3-D5AE-4FDE-8F7D-F356721B9469}"/>
          </ac:picMkLst>
        </pc:picChg>
        <pc:picChg chg="del">
          <ac:chgData name="Sarah Gothard" userId="0e53f415fda5f162" providerId="LiveId" clId="{ED03F735-48C4-449F-B173-2B498EC55405}" dt="2021-02-16T18:22:17.657" v="71" actId="478"/>
          <ac:picMkLst>
            <pc:docMk/>
            <pc:sldMk cId="203232318" sldId="270"/>
            <ac:picMk id="6" creationId="{3246A757-DC6D-4F8A-B6F8-D36718904807}"/>
          </ac:picMkLst>
        </pc:picChg>
      </pc:sldChg>
      <pc:sldChg chg="del">
        <pc:chgData name="Sarah Gothard" userId="0e53f415fda5f162" providerId="LiveId" clId="{ED03F735-48C4-449F-B173-2B498EC55405}" dt="2021-02-16T17:57:21.721" v="4" actId="47"/>
        <pc:sldMkLst>
          <pc:docMk/>
          <pc:sldMk cId="2391413276" sldId="270"/>
        </pc:sldMkLst>
      </pc:sldChg>
      <pc:sldChg chg="addSp delSp add mod setBg delDesignElem">
        <pc:chgData name="Sarah Gothard" userId="0e53f415fda5f162" providerId="LiveId" clId="{ED03F735-48C4-449F-B173-2B498EC55405}" dt="2021-02-16T18:16:58.109" v="54" actId="26606"/>
        <pc:sldMkLst>
          <pc:docMk/>
          <pc:sldMk cId="2042331129" sldId="271"/>
        </pc:sldMkLst>
        <pc:spChg chg="add">
          <ac:chgData name="Sarah Gothard" userId="0e53f415fda5f162" providerId="LiveId" clId="{ED03F735-48C4-449F-B173-2B498EC55405}" dt="2021-02-16T18:16:58.109" v="54" actId="26606"/>
          <ac:spMkLst>
            <pc:docMk/>
            <pc:sldMk cId="2042331129" sldId="271"/>
            <ac:spMk id="10" creationId="{E24F7045-1B8B-4422-9330-0BC8BF6065E3}"/>
          </ac:spMkLst>
        </pc:spChg>
        <pc:spChg chg="add">
          <ac:chgData name="Sarah Gothard" userId="0e53f415fda5f162" providerId="LiveId" clId="{ED03F735-48C4-449F-B173-2B498EC55405}" dt="2021-02-16T18:16:58.109" v="54" actId="26606"/>
          <ac:spMkLst>
            <pc:docMk/>
            <pc:sldMk cId="2042331129" sldId="271"/>
            <ac:spMk id="11" creationId="{7ED0B3BD-E968-4364-878A-47D3A6AEF099}"/>
          </ac:spMkLst>
        </pc:spChg>
        <pc:spChg chg="add">
          <ac:chgData name="Sarah Gothard" userId="0e53f415fda5f162" providerId="LiveId" clId="{ED03F735-48C4-449F-B173-2B498EC55405}" dt="2021-02-16T18:16:58.109" v="54" actId="26606"/>
          <ac:spMkLst>
            <pc:docMk/>
            <pc:sldMk cId="2042331129" sldId="271"/>
            <ac:spMk id="12" creationId="{C8E5BCBF-E5D0-444B-A584-4A5FF79F9D7E}"/>
          </ac:spMkLst>
        </pc:spChg>
        <pc:spChg chg="del">
          <ac:chgData name="Sarah Gothard" userId="0e53f415fda5f162" providerId="LiveId" clId="{ED03F735-48C4-449F-B173-2B498EC55405}" dt="2021-02-16T18:16:29.162" v="47"/>
          <ac:spMkLst>
            <pc:docMk/>
            <pc:sldMk cId="2042331129" sldId="271"/>
            <ac:spMk id="13" creationId="{E24F7045-1B8B-4422-9330-0BC8BF6065E3}"/>
          </ac:spMkLst>
        </pc:spChg>
        <pc:spChg chg="del">
          <ac:chgData name="Sarah Gothard" userId="0e53f415fda5f162" providerId="LiveId" clId="{ED03F735-48C4-449F-B173-2B498EC55405}" dt="2021-02-16T18:16:29.162" v="47"/>
          <ac:spMkLst>
            <pc:docMk/>
            <pc:sldMk cId="2042331129" sldId="271"/>
            <ac:spMk id="15" creationId="{7ED0B3BD-E968-4364-878A-47D3A6AEF099}"/>
          </ac:spMkLst>
        </pc:spChg>
        <pc:spChg chg="del">
          <ac:chgData name="Sarah Gothard" userId="0e53f415fda5f162" providerId="LiveId" clId="{ED03F735-48C4-449F-B173-2B498EC55405}" dt="2021-02-16T18:16:29.162" v="47"/>
          <ac:spMkLst>
            <pc:docMk/>
            <pc:sldMk cId="2042331129" sldId="271"/>
            <ac:spMk id="17" creationId="{C8E5BCBF-E5D0-444B-A584-4A5FF79F9D7E}"/>
          </ac:spMkLst>
        </pc:spChg>
      </pc:sldChg>
      <pc:sldChg chg="addSp delSp modSp add mod setBg">
        <pc:chgData name="Sarah Gothard" userId="0e53f415fda5f162" providerId="LiveId" clId="{ED03F735-48C4-449F-B173-2B498EC55405}" dt="2021-02-16T18:22:23.928" v="76" actId="26606"/>
        <pc:sldMkLst>
          <pc:docMk/>
          <pc:sldMk cId="3721434794" sldId="272"/>
        </pc:sldMkLst>
        <pc:spChg chg="ord">
          <ac:chgData name="Sarah Gothard" userId="0e53f415fda5f162" providerId="LiveId" clId="{ED03F735-48C4-449F-B173-2B498EC55405}" dt="2021-02-16T18:22:23.928" v="76" actId="26606"/>
          <ac:spMkLst>
            <pc:docMk/>
            <pc:sldMk cId="3721434794" sldId="272"/>
            <ac:spMk id="4" creationId="{496599C7-FB43-44BF-9242-E26470ECD373}"/>
          </ac:spMkLst>
        </pc:spChg>
        <pc:spChg chg="add del">
          <ac:chgData name="Sarah Gothard" userId="0e53f415fda5f162" providerId="LiveId" clId="{ED03F735-48C4-449F-B173-2B498EC55405}" dt="2021-02-16T18:22:23.928" v="76" actId="26606"/>
          <ac:spMkLst>
            <pc:docMk/>
            <pc:sldMk cId="3721434794" sldId="272"/>
            <ac:spMk id="11" creationId="{E24F7045-1B8B-4422-9330-0BC8BF6065E3}"/>
          </ac:spMkLst>
        </pc:spChg>
        <pc:spChg chg="add del">
          <ac:chgData name="Sarah Gothard" userId="0e53f415fda5f162" providerId="LiveId" clId="{ED03F735-48C4-449F-B173-2B498EC55405}" dt="2021-02-16T18:22:23.928" v="76" actId="26606"/>
          <ac:spMkLst>
            <pc:docMk/>
            <pc:sldMk cId="3721434794" sldId="272"/>
            <ac:spMk id="13" creationId="{7ED0B3BD-E968-4364-878A-47D3A6AEF099}"/>
          </ac:spMkLst>
        </pc:spChg>
        <pc:spChg chg="add del">
          <ac:chgData name="Sarah Gothard" userId="0e53f415fda5f162" providerId="LiveId" clId="{ED03F735-48C4-449F-B173-2B498EC55405}" dt="2021-02-16T18:22:23.928" v="76" actId="26606"/>
          <ac:spMkLst>
            <pc:docMk/>
            <pc:sldMk cId="3721434794" sldId="272"/>
            <ac:spMk id="15" creationId="{C8E5BCBF-E5D0-444B-A584-4A5FF79F9D7E}"/>
          </ac:spMkLst>
        </pc:spChg>
        <pc:spChg chg="add">
          <ac:chgData name="Sarah Gothard" userId="0e53f415fda5f162" providerId="LiveId" clId="{ED03F735-48C4-449F-B173-2B498EC55405}" dt="2021-02-16T18:22:23.928" v="76" actId="26606"/>
          <ac:spMkLst>
            <pc:docMk/>
            <pc:sldMk cId="3721434794" sldId="272"/>
            <ac:spMk id="20" creationId="{E24F7045-1B8B-4422-9330-0BC8BF6065E3}"/>
          </ac:spMkLst>
        </pc:spChg>
        <pc:spChg chg="add">
          <ac:chgData name="Sarah Gothard" userId="0e53f415fda5f162" providerId="LiveId" clId="{ED03F735-48C4-449F-B173-2B498EC55405}" dt="2021-02-16T18:22:23.928" v="76" actId="26606"/>
          <ac:spMkLst>
            <pc:docMk/>
            <pc:sldMk cId="3721434794" sldId="272"/>
            <ac:spMk id="22" creationId="{7ED0B3BD-E968-4364-878A-47D3A6AEF099}"/>
          </ac:spMkLst>
        </pc:spChg>
        <pc:spChg chg="add">
          <ac:chgData name="Sarah Gothard" userId="0e53f415fda5f162" providerId="LiveId" clId="{ED03F735-48C4-449F-B173-2B498EC55405}" dt="2021-02-16T18:22:23.928" v="76" actId="26606"/>
          <ac:spMkLst>
            <pc:docMk/>
            <pc:sldMk cId="3721434794" sldId="272"/>
            <ac:spMk id="24" creationId="{C8E5BCBF-E5D0-444B-A584-4A5FF79F9D7E}"/>
          </ac:spMkLst>
        </pc:spChg>
        <pc:picChg chg="add mod">
          <ac:chgData name="Sarah Gothard" userId="0e53f415fda5f162" providerId="LiveId" clId="{ED03F735-48C4-449F-B173-2B498EC55405}" dt="2021-02-16T18:22:23.928" v="76" actId="26606"/>
          <ac:picMkLst>
            <pc:docMk/>
            <pc:sldMk cId="3721434794" sldId="272"/>
            <ac:picMk id="3" creationId="{1BE92C89-AAE3-4CBD-B6FE-021616672345}"/>
          </ac:picMkLst>
        </pc:picChg>
        <pc:picChg chg="del">
          <ac:chgData name="Sarah Gothard" userId="0e53f415fda5f162" providerId="LiveId" clId="{ED03F735-48C4-449F-B173-2B498EC55405}" dt="2021-02-16T18:22:22.389" v="74" actId="478"/>
          <ac:picMkLst>
            <pc:docMk/>
            <pc:sldMk cId="3721434794" sldId="272"/>
            <ac:picMk id="6" creationId="{3246A757-DC6D-4F8A-B6F8-D36718904807}"/>
          </ac:picMkLst>
        </pc:picChg>
      </pc:sldChg>
      <pc:sldChg chg="addSp add mod setBg">
        <pc:chgData name="Sarah Gothard" userId="0e53f415fda5f162" providerId="LiveId" clId="{ED03F735-48C4-449F-B173-2B498EC55405}" dt="2021-02-16T18:16:53.507" v="52" actId="26606"/>
        <pc:sldMkLst>
          <pc:docMk/>
          <pc:sldMk cId="82707536" sldId="273"/>
        </pc:sldMkLst>
        <pc:spChg chg="add">
          <ac:chgData name="Sarah Gothard" userId="0e53f415fda5f162" providerId="LiveId" clId="{ED03F735-48C4-449F-B173-2B498EC55405}" dt="2021-02-16T18:16:53.507" v="52" actId="26606"/>
          <ac:spMkLst>
            <pc:docMk/>
            <pc:sldMk cId="82707536" sldId="273"/>
            <ac:spMk id="13" creationId="{E24F7045-1B8B-4422-9330-0BC8BF6065E3}"/>
          </ac:spMkLst>
        </pc:spChg>
        <pc:spChg chg="add">
          <ac:chgData name="Sarah Gothard" userId="0e53f415fda5f162" providerId="LiveId" clId="{ED03F735-48C4-449F-B173-2B498EC55405}" dt="2021-02-16T18:16:53.507" v="52" actId="26606"/>
          <ac:spMkLst>
            <pc:docMk/>
            <pc:sldMk cId="82707536" sldId="273"/>
            <ac:spMk id="15" creationId="{7ED0B3BD-E968-4364-878A-47D3A6AEF099}"/>
          </ac:spMkLst>
        </pc:spChg>
        <pc:spChg chg="add">
          <ac:chgData name="Sarah Gothard" userId="0e53f415fda5f162" providerId="LiveId" clId="{ED03F735-48C4-449F-B173-2B498EC55405}" dt="2021-02-16T18:16:53.507" v="52" actId="26606"/>
          <ac:spMkLst>
            <pc:docMk/>
            <pc:sldMk cId="82707536" sldId="273"/>
            <ac:spMk id="17" creationId="{C8E5BCBF-E5D0-444B-A584-4A5FF79F9D7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99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5636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0173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545750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61517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7491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3072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93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62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5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03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9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9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5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4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2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2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39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  <p:sldLayoutId id="2147484321" r:id="rId13"/>
    <p:sldLayoutId id="2147484322" r:id="rId14"/>
    <p:sldLayoutId id="2147484323" r:id="rId15"/>
    <p:sldLayoutId id="2147484324" r:id="rId16"/>
    <p:sldLayoutId id="2147484325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B8AA75-8853-46F3-AD6A-299A1BFC8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2597489"/>
            <a:ext cx="10905066" cy="166302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674786-12FB-4D28-8DED-E0340114A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27" y="643467"/>
            <a:ext cx="107653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599C7-FB43-44BF-9242-E26470EC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57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C8BCD3-C4F5-4958-B939-CC55D1EE2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599C7-FB43-44BF-9242-E26470EC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30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E92C89-AAE3-4CBD-B6FE-021616672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725084"/>
            <a:ext cx="10905066" cy="340783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599C7-FB43-44BF-9242-E26470EC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34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0180C9-F640-4FF7-8B82-B8AE955CB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599C7-FB43-44BF-9242-E26470EC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7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FAC2D76-47E2-44CD-8739-1EA6ECF2E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07" y="643467"/>
            <a:ext cx="1071358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599C7-FB43-44BF-9242-E26470EC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07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5D4E8F-45B0-4AC0-AC7D-34E0F8020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599C7-FB43-44BF-9242-E26470EC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6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773F40-7547-4F65-9C70-C537DEC31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725084"/>
            <a:ext cx="10905066" cy="340783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599C7-FB43-44BF-9242-E26470EC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9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0180C9-F640-4FF7-8B82-B8AE955CB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599C7-FB43-44BF-9242-E26470EC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81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0DD228-1371-497F-89A2-5BD1C40FA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36" y="643467"/>
            <a:ext cx="1066232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599C7-FB43-44BF-9242-E26470EC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9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C9A516-1903-42EB-80C2-18EC03730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599C7-FB43-44BF-9242-E26470EC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6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C2D4B3-D5AE-4FDE-8F7D-F356721B9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725084"/>
            <a:ext cx="10905066" cy="340783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599C7-FB43-44BF-9242-E26470EC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2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0180C9-F640-4FF7-8B82-B8AE955CB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599C7-FB43-44BF-9242-E26470EC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311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69</Words>
  <Application>Microsoft Office PowerPoint</Application>
  <PresentationFormat>Widescreen</PresentationFormat>
  <Paragraphs>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Calisto MT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3</cp:revision>
  <dcterms:created xsi:type="dcterms:W3CDTF">2019-10-03T14:50:21Z</dcterms:created>
  <dcterms:modified xsi:type="dcterms:W3CDTF">2021-02-16T18:22:38Z</dcterms:modified>
</cp:coreProperties>
</file>