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handoutMasterIdLst>
    <p:handoutMasterId r:id="rId19"/>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1"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92256-A8A1-4115-8971-515D15AE27CD}" v="2" dt="2019-10-04T02:23:22.10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0608" autoAdjust="0"/>
  </p:normalViewPr>
  <p:slideViewPr>
    <p:cSldViewPr snapToGrid="0" showGuides="1">
      <p:cViewPr varScale="1">
        <p:scale>
          <a:sx n="65" d="100"/>
          <a:sy n="65" d="100"/>
        </p:scale>
        <p:origin x="22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06E0EA6-1463-4CE3-9A72-E52ED7A2413B}"/>
  </pc:docChgLst>
  <pc:docChgLst>
    <pc:chgData name="Sarah Gothard" userId="0e53f415fda5f162" providerId="LiveId" clId="{A872CE92-9069-4602-A0E6-2C351A6BA0FC}"/>
  </pc:docChgLst>
  <pc:docChgLst>
    <pc:chgData name="Sarah Gothard" userId="0e53f415fda5f162" providerId="LiveId" clId="{E9992256-A8A1-4115-8971-515D15AE27CD}"/>
    <pc:docChg chg="custSel mod modSld">
      <pc:chgData name="Sarah Gothard" userId="0e53f415fda5f162" providerId="LiveId" clId="{E9992256-A8A1-4115-8971-515D15AE27CD}" dt="2019-10-04T02:23:23.548" v="19" actId="26606"/>
      <pc:docMkLst>
        <pc:docMk/>
      </pc:docMkLst>
      <pc:sldChg chg="addSp modSp mod setBg">
        <pc:chgData name="Sarah Gothard" userId="0e53f415fda5f162" providerId="LiveId" clId="{E9992256-A8A1-4115-8971-515D15AE27CD}" dt="2019-10-04T02:19:26.111" v="0" actId="26606"/>
        <pc:sldMkLst>
          <pc:docMk/>
          <pc:sldMk cId="1447698492" sldId="256"/>
        </pc:sldMkLst>
        <pc:spChg chg="mod ord">
          <ac:chgData name="Sarah Gothard" userId="0e53f415fda5f162" providerId="LiveId" clId="{E9992256-A8A1-4115-8971-515D15AE27CD}" dt="2019-10-04T02:19:26.111" v="0" actId="26606"/>
          <ac:spMkLst>
            <pc:docMk/>
            <pc:sldMk cId="1447698492" sldId="256"/>
            <ac:spMk id="4" creationId="{C29A53CD-F803-45F9-A8C1-DB5724E2C83E}"/>
          </ac:spMkLst>
        </pc:spChg>
        <pc:spChg chg="add">
          <ac:chgData name="Sarah Gothard" userId="0e53f415fda5f162" providerId="LiveId" clId="{E9992256-A8A1-4115-8971-515D15AE27CD}" dt="2019-10-04T02:19:26.111" v="0" actId="26606"/>
          <ac:spMkLst>
            <pc:docMk/>
            <pc:sldMk cId="1447698492" sldId="256"/>
            <ac:spMk id="9" creationId="{32BC26D8-82FB-445E-AA49-62A77D7C1EE0}"/>
          </ac:spMkLst>
        </pc:spChg>
        <pc:spChg chg="add">
          <ac:chgData name="Sarah Gothard" userId="0e53f415fda5f162" providerId="LiveId" clId="{E9992256-A8A1-4115-8971-515D15AE27CD}" dt="2019-10-04T02:19:26.111" v="0" actId="26606"/>
          <ac:spMkLst>
            <pc:docMk/>
            <pc:sldMk cId="1447698492" sldId="256"/>
            <ac:spMk id="11" creationId="{CB44330D-EA18-4254-AA95-EB49948539B8}"/>
          </ac:spMkLst>
        </pc:spChg>
        <pc:picChg chg="mod">
          <ac:chgData name="Sarah Gothard" userId="0e53f415fda5f162" providerId="LiveId" clId="{E9992256-A8A1-4115-8971-515D15AE27CD}" dt="2019-10-04T02:19:26.111" v="0" actId="26606"/>
          <ac:picMkLst>
            <pc:docMk/>
            <pc:sldMk cId="1447698492" sldId="256"/>
            <ac:picMk id="2" creationId="{A533A35F-73D5-4E08-8B5B-2886C6586D22}"/>
          </ac:picMkLst>
        </pc:picChg>
      </pc:sldChg>
      <pc:sldChg chg="addSp modSp mod setBg">
        <pc:chgData name="Sarah Gothard" userId="0e53f415fda5f162" providerId="LiveId" clId="{E9992256-A8A1-4115-8971-515D15AE27CD}" dt="2019-10-04T02:19:29.311" v="1" actId="26606"/>
        <pc:sldMkLst>
          <pc:docMk/>
          <pc:sldMk cId="2594759275" sldId="257"/>
        </pc:sldMkLst>
        <pc:spChg chg="mod ord">
          <ac:chgData name="Sarah Gothard" userId="0e53f415fda5f162" providerId="LiveId" clId="{E9992256-A8A1-4115-8971-515D15AE27CD}" dt="2019-10-04T02:19:29.311" v="1" actId="26606"/>
          <ac:spMkLst>
            <pc:docMk/>
            <pc:sldMk cId="2594759275" sldId="257"/>
            <ac:spMk id="4" creationId="{C7EA014D-8E73-4E0E-B651-F97F6DD7AD5D}"/>
          </ac:spMkLst>
        </pc:spChg>
        <pc:spChg chg="add">
          <ac:chgData name="Sarah Gothard" userId="0e53f415fda5f162" providerId="LiveId" clId="{E9992256-A8A1-4115-8971-515D15AE27CD}" dt="2019-10-04T02:19:29.311" v="1" actId="26606"/>
          <ac:spMkLst>
            <pc:docMk/>
            <pc:sldMk cId="2594759275" sldId="257"/>
            <ac:spMk id="11" creationId="{32BC26D8-82FB-445E-AA49-62A77D7C1EE0}"/>
          </ac:spMkLst>
        </pc:spChg>
        <pc:spChg chg="add">
          <ac:chgData name="Sarah Gothard" userId="0e53f415fda5f162" providerId="LiveId" clId="{E9992256-A8A1-4115-8971-515D15AE27CD}" dt="2019-10-04T02:19:29.311" v="1" actId="26606"/>
          <ac:spMkLst>
            <pc:docMk/>
            <pc:sldMk cId="2594759275" sldId="257"/>
            <ac:spMk id="13" creationId="{CB44330D-EA18-4254-AA95-EB49948539B8}"/>
          </ac:spMkLst>
        </pc:spChg>
        <pc:picChg chg="mod">
          <ac:chgData name="Sarah Gothard" userId="0e53f415fda5f162" providerId="LiveId" clId="{E9992256-A8A1-4115-8971-515D15AE27CD}" dt="2019-10-04T02:19:29.311" v="1" actId="26606"/>
          <ac:picMkLst>
            <pc:docMk/>
            <pc:sldMk cId="2594759275" sldId="257"/>
            <ac:picMk id="6" creationId="{8C9D366C-0003-4B4D-A503-4E109000A561}"/>
          </ac:picMkLst>
        </pc:picChg>
      </pc:sldChg>
      <pc:sldChg chg="addSp modSp mod setBg">
        <pc:chgData name="Sarah Gothard" userId="0e53f415fda5f162" providerId="LiveId" clId="{E9992256-A8A1-4115-8971-515D15AE27CD}" dt="2019-10-04T02:19:35.030" v="2" actId="26606"/>
        <pc:sldMkLst>
          <pc:docMk/>
          <pc:sldMk cId="3567440288" sldId="258"/>
        </pc:sldMkLst>
        <pc:spChg chg="mod ord">
          <ac:chgData name="Sarah Gothard" userId="0e53f415fda5f162" providerId="LiveId" clId="{E9992256-A8A1-4115-8971-515D15AE27CD}" dt="2019-10-04T02:19:35.030" v="2" actId="26606"/>
          <ac:spMkLst>
            <pc:docMk/>
            <pc:sldMk cId="3567440288" sldId="258"/>
            <ac:spMk id="4" creationId="{C7EA014D-8E73-4E0E-B651-F97F6DD7AD5D}"/>
          </ac:spMkLst>
        </pc:spChg>
        <pc:spChg chg="add">
          <ac:chgData name="Sarah Gothard" userId="0e53f415fda5f162" providerId="LiveId" clId="{E9992256-A8A1-4115-8971-515D15AE27CD}" dt="2019-10-04T02:19:35.030" v="2" actId="26606"/>
          <ac:spMkLst>
            <pc:docMk/>
            <pc:sldMk cId="3567440288" sldId="258"/>
            <ac:spMk id="9" creationId="{32BC26D8-82FB-445E-AA49-62A77D7C1EE0}"/>
          </ac:spMkLst>
        </pc:spChg>
        <pc:spChg chg="add">
          <ac:chgData name="Sarah Gothard" userId="0e53f415fda5f162" providerId="LiveId" clId="{E9992256-A8A1-4115-8971-515D15AE27CD}" dt="2019-10-04T02:19:35.030" v="2" actId="26606"/>
          <ac:spMkLst>
            <pc:docMk/>
            <pc:sldMk cId="3567440288" sldId="258"/>
            <ac:spMk id="11" creationId="{CB44330D-EA18-4254-AA95-EB49948539B8}"/>
          </ac:spMkLst>
        </pc:spChg>
        <pc:picChg chg="mod">
          <ac:chgData name="Sarah Gothard" userId="0e53f415fda5f162" providerId="LiveId" clId="{E9992256-A8A1-4115-8971-515D15AE27CD}" dt="2019-10-04T02:19:35.030" v="2" actId="26606"/>
          <ac:picMkLst>
            <pc:docMk/>
            <pc:sldMk cId="3567440288" sldId="258"/>
            <ac:picMk id="2" creationId="{10B6C622-0D6D-47D8-AFFE-8340BAC4B1C9}"/>
          </ac:picMkLst>
        </pc:picChg>
      </pc:sldChg>
      <pc:sldChg chg="addSp modSp mod setBg">
        <pc:chgData name="Sarah Gothard" userId="0e53f415fda5f162" providerId="LiveId" clId="{E9992256-A8A1-4115-8971-515D15AE27CD}" dt="2019-10-04T02:19:41.518" v="3" actId="26606"/>
        <pc:sldMkLst>
          <pc:docMk/>
          <pc:sldMk cId="3110569958" sldId="259"/>
        </pc:sldMkLst>
        <pc:spChg chg="mod ord">
          <ac:chgData name="Sarah Gothard" userId="0e53f415fda5f162" providerId="LiveId" clId="{E9992256-A8A1-4115-8971-515D15AE27CD}" dt="2019-10-04T02:19:41.518" v="3" actId="26606"/>
          <ac:spMkLst>
            <pc:docMk/>
            <pc:sldMk cId="3110569958" sldId="259"/>
            <ac:spMk id="4" creationId="{C7EA014D-8E73-4E0E-B651-F97F6DD7AD5D}"/>
          </ac:spMkLst>
        </pc:spChg>
        <pc:spChg chg="add">
          <ac:chgData name="Sarah Gothard" userId="0e53f415fda5f162" providerId="LiveId" clId="{E9992256-A8A1-4115-8971-515D15AE27CD}" dt="2019-10-04T02:19:41.518" v="3" actId="26606"/>
          <ac:spMkLst>
            <pc:docMk/>
            <pc:sldMk cId="3110569958" sldId="259"/>
            <ac:spMk id="9" creationId="{32BC26D8-82FB-445E-AA49-62A77D7C1EE0}"/>
          </ac:spMkLst>
        </pc:spChg>
        <pc:spChg chg="add">
          <ac:chgData name="Sarah Gothard" userId="0e53f415fda5f162" providerId="LiveId" clId="{E9992256-A8A1-4115-8971-515D15AE27CD}" dt="2019-10-04T02:19:41.518" v="3" actId="26606"/>
          <ac:spMkLst>
            <pc:docMk/>
            <pc:sldMk cId="3110569958" sldId="259"/>
            <ac:spMk id="11" creationId="{CB44330D-EA18-4254-AA95-EB49948539B8}"/>
          </ac:spMkLst>
        </pc:spChg>
        <pc:picChg chg="mod">
          <ac:chgData name="Sarah Gothard" userId="0e53f415fda5f162" providerId="LiveId" clId="{E9992256-A8A1-4115-8971-515D15AE27CD}" dt="2019-10-04T02:19:41.518" v="3" actId="26606"/>
          <ac:picMkLst>
            <pc:docMk/>
            <pc:sldMk cId="3110569958" sldId="259"/>
            <ac:picMk id="2" creationId="{497C10ED-7F64-4B96-B208-85A85E6C9438}"/>
          </ac:picMkLst>
        </pc:picChg>
      </pc:sldChg>
      <pc:sldChg chg="addSp modSp mod setBg">
        <pc:chgData name="Sarah Gothard" userId="0e53f415fda5f162" providerId="LiveId" clId="{E9992256-A8A1-4115-8971-515D15AE27CD}" dt="2019-10-04T02:19:45.560" v="4" actId="26606"/>
        <pc:sldMkLst>
          <pc:docMk/>
          <pc:sldMk cId="3566333238" sldId="260"/>
        </pc:sldMkLst>
        <pc:spChg chg="mod ord">
          <ac:chgData name="Sarah Gothard" userId="0e53f415fda5f162" providerId="LiveId" clId="{E9992256-A8A1-4115-8971-515D15AE27CD}" dt="2019-10-04T02:19:45.560" v="4" actId="26606"/>
          <ac:spMkLst>
            <pc:docMk/>
            <pc:sldMk cId="3566333238" sldId="260"/>
            <ac:spMk id="4" creationId="{C7EA014D-8E73-4E0E-B651-F97F6DD7AD5D}"/>
          </ac:spMkLst>
        </pc:spChg>
        <pc:spChg chg="add">
          <ac:chgData name="Sarah Gothard" userId="0e53f415fda5f162" providerId="LiveId" clId="{E9992256-A8A1-4115-8971-515D15AE27CD}" dt="2019-10-04T02:19:45.560" v="4" actId="26606"/>
          <ac:spMkLst>
            <pc:docMk/>
            <pc:sldMk cId="3566333238" sldId="260"/>
            <ac:spMk id="9" creationId="{32BC26D8-82FB-445E-AA49-62A77D7C1EE0}"/>
          </ac:spMkLst>
        </pc:spChg>
        <pc:spChg chg="add">
          <ac:chgData name="Sarah Gothard" userId="0e53f415fda5f162" providerId="LiveId" clId="{E9992256-A8A1-4115-8971-515D15AE27CD}" dt="2019-10-04T02:19:45.560" v="4" actId="26606"/>
          <ac:spMkLst>
            <pc:docMk/>
            <pc:sldMk cId="3566333238" sldId="260"/>
            <ac:spMk id="11" creationId="{CB44330D-EA18-4254-AA95-EB49948539B8}"/>
          </ac:spMkLst>
        </pc:spChg>
        <pc:picChg chg="mod">
          <ac:chgData name="Sarah Gothard" userId="0e53f415fda5f162" providerId="LiveId" clId="{E9992256-A8A1-4115-8971-515D15AE27CD}" dt="2019-10-04T02:19:45.560" v="4" actId="26606"/>
          <ac:picMkLst>
            <pc:docMk/>
            <pc:sldMk cId="3566333238" sldId="260"/>
            <ac:picMk id="2" creationId="{A7BAAB27-C651-426E-A06B-DFB190D44FFE}"/>
          </ac:picMkLst>
        </pc:picChg>
      </pc:sldChg>
      <pc:sldChg chg="addSp modSp mod setBg">
        <pc:chgData name="Sarah Gothard" userId="0e53f415fda5f162" providerId="LiveId" clId="{E9992256-A8A1-4115-8971-515D15AE27CD}" dt="2019-10-04T02:19:48.798" v="5" actId="26606"/>
        <pc:sldMkLst>
          <pc:docMk/>
          <pc:sldMk cId="2973536602" sldId="262"/>
        </pc:sldMkLst>
        <pc:spChg chg="mod ord">
          <ac:chgData name="Sarah Gothard" userId="0e53f415fda5f162" providerId="LiveId" clId="{E9992256-A8A1-4115-8971-515D15AE27CD}" dt="2019-10-04T02:19:48.798" v="5" actId="26606"/>
          <ac:spMkLst>
            <pc:docMk/>
            <pc:sldMk cId="2973536602" sldId="262"/>
            <ac:spMk id="4" creationId="{C7EA014D-8E73-4E0E-B651-F97F6DD7AD5D}"/>
          </ac:spMkLst>
        </pc:spChg>
        <pc:spChg chg="add">
          <ac:chgData name="Sarah Gothard" userId="0e53f415fda5f162" providerId="LiveId" clId="{E9992256-A8A1-4115-8971-515D15AE27CD}" dt="2019-10-04T02:19:48.798" v="5" actId="26606"/>
          <ac:spMkLst>
            <pc:docMk/>
            <pc:sldMk cId="2973536602" sldId="262"/>
            <ac:spMk id="9" creationId="{32BC26D8-82FB-445E-AA49-62A77D7C1EE0}"/>
          </ac:spMkLst>
        </pc:spChg>
        <pc:spChg chg="add">
          <ac:chgData name="Sarah Gothard" userId="0e53f415fda5f162" providerId="LiveId" clId="{E9992256-A8A1-4115-8971-515D15AE27CD}" dt="2019-10-04T02:19:48.798" v="5" actId="26606"/>
          <ac:spMkLst>
            <pc:docMk/>
            <pc:sldMk cId="2973536602" sldId="262"/>
            <ac:spMk id="11" creationId="{CB44330D-EA18-4254-AA95-EB49948539B8}"/>
          </ac:spMkLst>
        </pc:spChg>
        <pc:picChg chg="mod">
          <ac:chgData name="Sarah Gothard" userId="0e53f415fda5f162" providerId="LiveId" clId="{E9992256-A8A1-4115-8971-515D15AE27CD}" dt="2019-10-04T02:19:48.798" v="5" actId="26606"/>
          <ac:picMkLst>
            <pc:docMk/>
            <pc:sldMk cId="2973536602" sldId="262"/>
            <ac:picMk id="3" creationId="{F4D0836D-1D05-4838-A912-BA5DD7017B93}"/>
          </ac:picMkLst>
        </pc:picChg>
      </pc:sldChg>
      <pc:sldChg chg="addSp modSp mod setBg">
        <pc:chgData name="Sarah Gothard" userId="0e53f415fda5f162" providerId="LiveId" clId="{E9992256-A8A1-4115-8971-515D15AE27CD}" dt="2019-10-04T02:19:52.248" v="6" actId="26606"/>
        <pc:sldMkLst>
          <pc:docMk/>
          <pc:sldMk cId="3896754527" sldId="263"/>
        </pc:sldMkLst>
        <pc:spChg chg="mod ord">
          <ac:chgData name="Sarah Gothard" userId="0e53f415fda5f162" providerId="LiveId" clId="{E9992256-A8A1-4115-8971-515D15AE27CD}" dt="2019-10-04T02:19:52.248" v="6" actId="26606"/>
          <ac:spMkLst>
            <pc:docMk/>
            <pc:sldMk cId="3896754527" sldId="263"/>
            <ac:spMk id="4" creationId="{C7EA014D-8E73-4E0E-B651-F97F6DD7AD5D}"/>
          </ac:spMkLst>
        </pc:spChg>
        <pc:spChg chg="add">
          <ac:chgData name="Sarah Gothard" userId="0e53f415fda5f162" providerId="LiveId" clId="{E9992256-A8A1-4115-8971-515D15AE27CD}" dt="2019-10-04T02:19:52.248" v="6" actId="26606"/>
          <ac:spMkLst>
            <pc:docMk/>
            <pc:sldMk cId="3896754527" sldId="263"/>
            <ac:spMk id="9" creationId="{32BC26D8-82FB-445E-AA49-62A77D7C1EE0}"/>
          </ac:spMkLst>
        </pc:spChg>
        <pc:spChg chg="add">
          <ac:chgData name="Sarah Gothard" userId="0e53f415fda5f162" providerId="LiveId" clId="{E9992256-A8A1-4115-8971-515D15AE27CD}" dt="2019-10-04T02:19:52.248" v="6" actId="26606"/>
          <ac:spMkLst>
            <pc:docMk/>
            <pc:sldMk cId="3896754527" sldId="263"/>
            <ac:spMk id="11" creationId="{CB44330D-EA18-4254-AA95-EB49948539B8}"/>
          </ac:spMkLst>
        </pc:spChg>
        <pc:picChg chg="mod">
          <ac:chgData name="Sarah Gothard" userId="0e53f415fda5f162" providerId="LiveId" clId="{E9992256-A8A1-4115-8971-515D15AE27CD}" dt="2019-10-04T02:19:52.248" v="6" actId="26606"/>
          <ac:picMkLst>
            <pc:docMk/>
            <pc:sldMk cId="3896754527" sldId="263"/>
            <ac:picMk id="3" creationId="{C0376E78-62C0-4BA7-8956-35366E5D65E1}"/>
          </ac:picMkLst>
        </pc:picChg>
      </pc:sldChg>
      <pc:sldChg chg="addSp modSp mod setBg">
        <pc:chgData name="Sarah Gothard" userId="0e53f415fda5f162" providerId="LiveId" clId="{E9992256-A8A1-4115-8971-515D15AE27CD}" dt="2019-10-04T02:19:55.071" v="7" actId="26606"/>
        <pc:sldMkLst>
          <pc:docMk/>
          <pc:sldMk cId="3722049057" sldId="264"/>
        </pc:sldMkLst>
        <pc:spChg chg="mod ord">
          <ac:chgData name="Sarah Gothard" userId="0e53f415fda5f162" providerId="LiveId" clId="{E9992256-A8A1-4115-8971-515D15AE27CD}" dt="2019-10-04T02:19:55.071" v="7" actId="26606"/>
          <ac:spMkLst>
            <pc:docMk/>
            <pc:sldMk cId="3722049057" sldId="264"/>
            <ac:spMk id="4" creationId="{C7EA014D-8E73-4E0E-B651-F97F6DD7AD5D}"/>
          </ac:spMkLst>
        </pc:spChg>
        <pc:spChg chg="add">
          <ac:chgData name="Sarah Gothard" userId="0e53f415fda5f162" providerId="LiveId" clId="{E9992256-A8A1-4115-8971-515D15AE27CD}" dt="2019-10-04T02:19:55.071" v="7" actId="26606"/>
          <ac:spMkLst>
            <pc:docMk/>
            <pc:sldMk cId="3722049057" sldId="264"/>
            <ac:spMk id="9" creationId="{32BC26D8-82FB-445E-AA49-62A77D7C1EE0}"/>
          </ac:spMkLst>
        </pc:spChg>
        <pc:spChg chg="add">
          <ac:chgData name="Sarah Gothard" userId="0e53f415fda5f162" providerId="LiveId" clId="{E9992256-A8A1-4115-8971-515D15AE27CD}" dt="2019-10-04T02:19:55.071" v="7" actId="26606"/>
          <ac:spMkLst>
            <pc:docMk/>
            <pc:sldMk cId="3722049057" sldId="264"/>
            <ac:spMk id="11" creationId="{CB44330D-EA18-4254-AA95-EB49948539B8}"/>
          </ac:spMkLst>
        </pc:spChg>
        <pc:picChg chg="mod">
          <ac:chgData name="Sarah Gothard" userId="0e53f415fda5f162" providerId="LiveId" clId="{E9992256-A8A1-4115-8971-515D15AE27CD}" dt="2019-10-04T02:19:55.071" v="7" actId="26606"/>
          <ac:picMkLst>
            <pc:docMk/>
            <pc:sldMk cId="3722049057" sldId="264"/>
            <ac:picMk id="3" creationId="{CE3412B1-CBB2-4322-89EB-383B174B5959}"/>
          </ac:picMkLst>
        </pc:picChg>
      </pc:sldChg>
      <pc:sldChg chg="addSp modSp mod setBg">
        <pc:chgData name="Sarah Gothard" userId="0e53f415fda5f162" providerId="LiveId" clId="{E9992256-A8A1-4115-8971-515D15AE27CD}" dt="2019-10-04T02:20:01.541" v="8" actId="26606"/>
        <pc:sldMkLst>
          <pc:docMk/>
          <pc:sldMk cId="1394640132" sldId="265"/>
        </pc:sldMkLst>
        <pc:spChg chg="mod ord">
          <ac:chgData name="Sarah Gothard" userId="0e53f415fda5f162" providerId="LiveId" clId="{E9992256-A8A1-4115-8971-515D15AE27CD}" dt="2019-10-04T02:20:01.541" v="8" actId="26606"/>
          <ac:spMkLst>
            <pc:docMk/>
            <pc:sldMk cId="1394640132" sldId="265"/>
            <ac:spMk id="4" creationId="{C7EA014D-8E73-4E0E-B651-F97F6DD7AD5D}"/>
          </ac:spMkLst>
        </pc:spChg>
        <pc:spChg chg="add">
          <ac:chgData name="Sarah Gothard" userId="0e53f415fda5f162" providerId="LiveId" clId="{E9992256-A8A1-4115-8971-515D15AE27CD}" dt="2019-10-04T02:20:01.541" v="8" actId="26606"/>
          <ac:spMkLst>
            <pc:docMk/>
            <pc:sldMk cId="1394640132" sldId="265"/>
            <ac:spMk id="9" creationId="{32BC26D8-82FB-445E-AA49-62A77D7C1EE0}"/>
          </ac:spMkLst>
        </pc:spChg>
        <pc:spChg chg="add">
          <ac:chgData name="Sarah Gothard" userId="0e53f415fda5f162" providerId="LiveId" clId="{E9992256-A8A1-4115-8971-515D15AE27CD}" dt="2019-10-04T02:20:01.541" v="8" actId="26606"/>
          <ac:spMkLst>
            <pc:docMk/>
            <pc:sldMk cId="1394640132" sldId="265"/>
            <ac:spMk id="11" creationId="{CB44330D-EA18-4254-AA95-EB49948539B8}"/>
          </ac:spMkLst>
        </pc:spChg>
        <pc:picChg chg="mod">
          <ac:chgData name="Sarah Gothard" userId="0e53f415fda5f162" providerId="LiveId" clId="{E9992256-A8A1-4115-8971-515D15AE27CD}" dt="2019-10-04T02:20:01.541" v="8" actId="26606"/>
          <ac:picMkLst>
            <pc:docMk/>
            <pc:sldMk cId="1394640132" sldId="265"/>
            <ac:picMk id="3" creationId="{76632AF0-0B5A-4250-AEF3-F795EBC8A5DA}"/>
          </ac:picMkLst>
        </pc:picChg>
      </pc:sldChg>
      <pc:sldChg chg="addSp modSp mod setBg">
        <pc:chgData name="Sarah Gothard" userId="0e53f415fda5f162" providerId="LiveId" clId="{E9992256-A8A1-4115-8971-515D15AE27CD}" dt="2019-10-04T02:20:04.713" v="9" actId="26606"/>
        <pc:sldMkLst>
          <pc:docMk/>
          <pc:sldMk cId="358935733" sldId="266"/>
        </pc:sldMkLst>
        <pc:spChg chg="mod ord">
          <ac:chgData name="Sarah Gothard" userId="0e53f415fda5f162" providerId="LiveId" clId="{E9992256-A8A1-4115-8971-515D15AE27CD}" dt="2019-10-04T02:20:04.713" v="9" actId="26606"/>
          <ac:spMkLst>
            <pc:docMk/>
            <pc:sldMk cId="358935733" sldId="266"/>
            <ac:spMk id="4" creationId="{C7EA014D-8E73-4E0E-B651-F97F6DD7AD5D}"/>
          </ac:spMkLst>
        </pc:spChg>
        <pc:spChg chg="add">
          <ac:chgData name="Sarah Gothard" userId="0e53f415fda5f162" providerId="LiveId" clId="{E9992256-A8A1-4115-8971-515D15AE27CD}" dt="2019-10-04T02:20:04.713" v="9" actId="26606"/>
          <ac:spMkLst>
            <pc:docMk/>
            <pc:sldMk cId="358935733" sldId="266"/>
            <ac:spMk id="9" creationId="{32BC26D8-82FB-445E-AA49-62A77D7C1EE0}"/>
          </ac:spMkLst>
        </pc:spChg>
        <pc:spChg chg="add">
          <ac:chgData name="Sarah Gothard" userId="0e53f415fda5f162" providerId="LiveId" clId="{E9992256-A8A1-4115-8971-515D15AE27CD}" dt="2019-10-04T02:20:04.713" v="9" actId="26606"/>
          <ac:spMkLst>
            <pc:docMk/>
            <pc:sldMk cId="358935733" sldId="266"/>
            <ac:spMk id="11" creationId="{CB44330D-EA18-4254-AA95-EB49948539B8}"/>
          </ac:spMkLst>
        </pc:spChg>
        <pc:picChg chg="mod">
          <ac:chgData name="Sarah Gothard" userId="0e53f415fda5f162" providerId="LiveId" clId="{E9992256-A8A1-4115-8971-515D15AE27CD}" dt="2019-10-04T02:20:04.713" v="9" actId="26606"/>
          <ac:picMkLst>
            <pc:docMk/>
            <pc:sldMk cId="358935733" sldId="266"/>
            <ac:picMk id="2" creationId="{D18F835F-5EF6-4F34-A376-8619EE9CC5B0}"/>
          </ac:picMkLst>
        </pc:picChg>
      </pc:sldChg>
      <pc:sldChg chg="addSp modSp mod setBg">
        <pc:chgData name="Sarah Gothard" userId="0e53f415fda5f162" providerId="LiveId" clId="{E9992256-A8A1-4115-8971-515D15AE27CD}" dt="2019-10-04T02:20:07.511" v="10" actId="26606"/>
        <pc:sldMkLst>
          <pc:docMk/>
          <pc:sldMk cId="2708707324" sldId="267"/>
        </pc:sldMkLst>
        <pc:spChg chg="mod ord">
          <ac:chgData name="Sarah Gothard" userId="0e53f415fda5f162" providerId="LiveId" clId="{E9992256-A8A1-4115-8971-515D15AE27CD}" dt="2019-10-04T02:20:07.511" v="10" actId="26606"/>
          <ac:spMkLst>
            <pc:docMk/>
            <pc:sldMk cId="2708707324" sldId="267"/>
            <ac:spMk id="4" creationId="{C7EA014D-8E73-4E0E-B651-F97F6DD7AD5D}"/>
          </ac:spMkLst>
        </pc:spChg>
        <pc:spChg chg="add">
          <ac:chgData name="Sarah Gothard" userId="0e53f415fda5f162" providerId="LiveId" clId="{E9992256-A8A1-4115-8971-515D15AE27CD}" dt="2019-10-04T02:20:07.511" v="10" actId="26606"/>
          <ac:spMkLst>
            <pc:docMk/>
            <pc:sldMk cId="2708707324" sldId="267"/>
            <ac:spMk id="9" creationId="{32BC26D8-82FB-445E-AA49-62A77D7C1EE0}"/>
          </ac:spMkLst>
        </pc:spChg>
        <pc:spChg chg="add">
          <ac:chgData name="Sarah Gothard" userId="0e53f415fda5f162" providerId="LiveId" clId="{E9992256-A8A1-4115-8971-515D15AE27CD}" dt="2019-10-04T02:20:07.511" v="10" actId="26606"/>
          <ac:spMkLst>
            <pc:docMk/>
            <pc:sldMk cId="2708707324" sldId="267"/>
            <ac:spMk id="11" creationId="{CB44330D-EA18-4254-AA95-EB49948539B8}"/>
          </ac:spMkLst>
        </pc:spChg>
        <pc:picChg chg="mod">
          <ac:chgData name="Sarah Gothard" userId="0e53f415fda5f162" providerId="LiveId" clId="{E9992256-A8A1-4115-8971-515D15AE27CD}" dt="2019-10-04T02:20:07.511" v="10" actId="26606"/>
          <ac:picMkLst>
            <pc:docMk/>
            <pc:sldMk cId="2708707324" sldId="267"/>
            <ac:picMk id="3" creationId="{60215D70-CF6B-4082-9ADA-68CF7EBC3CEF}"/>
          </ac:picMkLst>
        </pc:picChg>
      </pc:sldChg>
      <pc:sldChg chg="addSp modSp mod setBg">
        <pc:chgData name="Sarah Gothard" userId="0e53f415fda5f162" providerId="LiveId" clId="{E9992256-A8A1-4115-8971-515D15AE27CD}" dt="2019-10-04T02:20:10.573" v="11" actId="26606"/>
        <pc:sldMkLst>
          <pc:docMk/>
          <pc:sldMk cId="211716693" sldId="268"/>
        </pc:sldMkLst>
        <pc:spChg chg="mod ord">
          <ac:chgData name="Sarah Gothard" userId="0e53f415fda5f162" providerId="LiveId" clId="{E9992256-A8A1-4115-8971-515D15AE27CD}" dt="2019-10-04T02:20:10.573" v="11" actId="26606"/>
          <ac:spMkLst>
            <pc:docMk/>
            <pc:sldMk cId="211716693" sldId="268"/>
            <ac:spMk id="4" creationId="{C7EA014D-8E73-4E0E-B651-F97F6DD7AD5D}"/>
          </ac:spMkLst>
        </pc:spChg>
        <pc:spChg chg="add">
          <ac:chgData name="Sarah Gothard" userId="0e53f415fda5f162" providerId="LiveId" clId="{E9992256-A8A1-4115-8971-515D15AE27CD}" dt="2019-10-04T02:20:10.573" v="11" actId="26606"/>
          <ac:spMkLst>
            <pc:docMk/>
            <pc:sldMk cId="211716693" sldId="268"/>
            <ac:spMk id="9" creationId="{32BC26D8-82FB-445E-AA49-62A77D7C1EE0}"/>
          </ac:spMkLst>
        </pc:spChg>
        <pc:spChg chg="add">
          <ac:chgData name="Sarah Gothard" userId="0e53f415fda5f162" providerId="LiveId" clId="{E9992256-A8A1-4115-8971-515D15AE27CD}" dt="2019-10-04T02:20:10.573" v="11" actId="26606"/>
          <ac:spMkLst>
            <pc:docMk/>
            <pc:sldMk cId="211716693" sldId="268"/>
            <ac:spMk id="11" creationId="{CB44330D-EA18-4254-AA95-EB49948539B8}"/>
          </ac:spMkLst>
        </pc:spChg>
        <pc:picChg chg="mod">
          <ac:chgData name="Sarah Gothard" userId="0e53f415fda5f162" providerId="LiveId" clId="{E9992256-A8A1-4115-8971-515D15AE27CD}" dt="2019-10-04T02:20:10.573" v="11" actId="26606"/>
          <ac:picMkLst>
            <pc:docMk/>
            <pc:sldMk cId="211716693" sldId="268"/>
            <ac:picMk id="3" creationId="{81532AF6-43DB-4780-90DC-A0172F4B1A8D}"/>
          </ac:picMkLst>
        </pc:picChg>
      </pc:sldChg>
      <pc:sldChg chg="addSp modSp mod setBg">
        <pc:chgData name="Sarah Gothard" userId="0e53f415fda5f162" providerId="LiveId" clId="{E9992256-A8A1-4115-8971-515D15AE27CD}" dt="2019-10-04T02:20:15.629" v="12" actId="26606"/>
        <pc:sldMkLst>
          <pc:docMk/>
          <pc:sldMk cId="845810063" sldId="269"/>
        </pc:sldMkLst>
        <pc:spChg chg="mod ord">
          <ac:chgData name="Sarah Gothard" userId="0e53f415fda5f162" providerId="LiveId" clId="{E9992256-A8A1-4115-8971-515D15AE27CD}" dt="2019-10-04T02:20:15.629" v="12" actId="26606"/>
          <ac:spMkLst>
            <pc:docMk/>
            <pc:sldMk cId="845810063" sldId="269"/>
            <ac:spMk id="4" creationId="{C7EA014D-8E73-4E0E-B651-F97F6DD7AD5D}"/>
          </ac:spMkLst>
        </pc:spChg>
        <pc:spChg chg="add">
          <ac:chgData name="Sarah Gothard" userId="0e53f415fda5f162" providerId="LiveId" clId="{E9992256-A8A1-4115-8971-515D15AE27CD}" dt="2019-10-04T02:20:15.629" v="12" actId="26606"/>
          <ac:spMkLst>
            <pc:docMk/>
            <pc:sldMk cId="845810063" sldId="269"/>
            <ac:spMk id="9" creationId="{32BC26D8-82FB-445E-AA49-62A77D7C1EE0}"/>
          </ac:spMkLst>
        </pc:spChg>
        <pc:spChg chg="add">
          <ac:chgData name="Sarah Gothard" userId="0e53f415fda5f162" providerId="LiveId" clId="{E9992256-A8A1-4115-8971-515D15AE27CD}" dt="2019-10-04T02:20:15.629" v="12" actId="26606"/>
          <ac:spMkLst>
            <pc:docMk/>
            <pc:sldMk cId="845810063" sldId="269"/>
            <ac:spMk id="11" creationId="{CB44330D-EA18-4254-AA95-EB49948539B8}"/>
          </ac:spMkLst>
        </pc:spChg>
        <pc:picChg chg="mod">
          <ac:chgData name="Sarah Gothard" userId="0e53f415fda5f162" providerId="LiveId" clId="{E9992256-A8A1-4115-8971-515D15AE27CD}" dt="2019-10-04T02:20:15.629" v="12" actId="26606"/>
          <ac:picMkLst>
            <pc:docMk/>
            <pc:sldMk cId="845810063" sldId="269"/>
            <ac:picMk id="2" creationId="{61057723-433C-4485-9730-349E9557F6C9}"/>
          </ac:picMkLst>
        </pc:picChg>
      </pc:sldChg>
      <pc:sldChg chg="addSp delSp modSp mod setBg">
        <pc:chgData name="Sarah Gothard" userId="0e53f415fda5f162" providerId="LiveId" clId="{E9992256-A8A1-4115-8971-515D15AE27CD}" dt="2019-10-04T02:22:38.853" v="16" actId="26606"/>
        <pc:sldMkLst>
          <pc:docMk/>
          <pc:sldMk cId="12651700" sldId="270"/>
        </pc:sldMkLst>
        <pc:spChg chg="mod ord">
          <ac:chgData name="Sarah Gothard" userId="0e53f415fda5f162" providerId="LiveId" clId="{E9992256-A8A1-4115-8971-515D15AE27CD}" dt="2019-10-04T02:22:38.853" v="16" actId="26606"/>
          <ac:spMkLst>
            <pc:docMk/>
            <pc:sldMk cId="12651700" sldId="270"/>
            <ac:spMk id="4" creationId="{C7EA014D-8E73-4E0E-B651-F97F6DD7AD5D}"/>
          </ac:spMkLst>
        </pc:spChg>
        <pc:spChg chg="add">
          <ac:chgData name="Sarah Gothard" userId="0e53f415fda5f162" providerId="LiveId" clId="{E9992256-A8A1-4115-8971-515D15AE27CD}" dt="2019-10-04T02:22:38.853" v="16" actId="26606"/>
          <ac:spMkLst>
            <pc:docMk/>
            <pc:sldMk cId="12651700" sldId="270"/>
            <ac:spMk id="9" creationId="{32BC26D8-82FB-445E-AA49-62A77D7C1EE0}"/>
          </ac:spMkLst>
        </pc:spChg>
        <pc:spChg chg="add">
          <ac:chgData name="Sarah Gothard" userId="0e53f415fda5f162" providerId="LiveId" clId="{E9992256-A8A1-4115-8971-515D15AE27CD}" dt="2019-10-04T02:22:38.853" v="16" actId="26606"/>
          <ac:spMkLst>
            <pc:docMk/>
            <pc:sldMk cId="12651700" sldId="270"/>
            <ac:spMk id="11" creationId="{CB44330D-EA18-4254-AA95-EB49948539B8}"/>
          </ac:spMkLst>
        </pc:spChg>
        <pc:picChg chg="del">
          <ac:chgData name="Sarah Gothard" userId="0e53f415fda5f162" providerId="LiveId" clId="{E9992256-A8A1-4115-8971-515D15AE27CD}" dt="2019-10-04T02:22:36.533" v="14" actId="478"/>
          <ac:picMkLst>
            <pc:docMk/>
            <pc:sldMk cId="12651700" sldId="270"/>
            <ac:picMk id="2" creationId="{3551A4A5-6BFB-49A3-87DB-AF9A0C9F56F5}"/>
          </ac:picMkLst>
        </pc:picChg>
        <pc:picChg chg="add mod">
          <ac:chgData name="Sarah Gothard" userId="0e53f415fda5f162" providerId="LiveId" clId="{E9992256-A8A1-4115-8971-515D15AE27CD}" dt="2019-10-04T02:22:38.853" v="16" actId="26606"/>
          <ac:picMkLst>
            <pc:docMk/>
            <pc:sldMk cId="12651700" sldId="270"/>
            <ac:picMk id="3" creationId="{39930E22-F118-434F-ADEA-51F67D29377C}"/>
          </ac:picMkLst>
        </pc:picChg>
      </pc:sldChg>
      <pc:sldChg chg="addSp modSp mod setBg">
        <pc:chgData name="Sarah Gothard" userId="0e53f415fda5f162" providerId="LiveId" clId="{E9992256-A8A1-4115-8971-515D15AE27CD}" dt="2019-10-04T02:20:19.616" v="13" actId="26606"/>
        <pc:sldMkLst>
          <pc:docMk/>
          <pc:sldMk cId="1799762346" sldId="271"/>
        </pc:sldMkLst>
        <pc:spChg chg="mod ord">
          <ac:chgData name="Sarah Gothard" userId="0e53f415fda5f162" providerId="LiveId" clId="{E9992256-A8A1-4115-8971-515D15AE27CD}" dt="2019-10-04T02:20:19.616" v="13" actId="26606"/>
          <ac:spMkLst>
            <pc:docMk/>
            <pc:sldMk cId="1799762346" sldId="271"/>
            <ac:spMk id="4" creationId="{C7EA014D-8E73-4E0E-B651-F97F6DD7AD5D}"/>
          </ac:spMkLst>
        </pc:spChg>
        <pc:spChg chg="add">
          <ac:chgData name="Sarah Gothard" userId="0e53f415fda5f162" providerId="LiveId" clId="{E9992256-A8A1-4115-8971-515D15AE27CD}" dt="2019-10-04T02:20:19.616" v="13" actId="26606"/>
          <ac:spMkLst>
            <pc:docMk/>
            <pc:sldMk cId="1799762346" sldId="271"/>
            <ac:spMk id="9" creationId="{32BC26D8-82FB-445E-AA49-62A77D7C1EE0}"/>
          </ac:spMkLst>
        </pc:spChg>
        <pc:spChg chg="add">
          <ac:chgData name="Sarah Gothard" userId="0e53f415fda5f162" providerId="LiveId" clId="{E9992256-A8A1-4115-8971-515D15AE27CD}" dt="2019-10-04T02:20:19.616" v="13" actId="26606"/>
          <ac:spMkLst>
            <pc:docMk/>
            <pc:sldMk cId="1799762346" sldId="271"/>
            <ac:spMk id="11" creationId="{CB44330D-EA18-4254-AA95-EB49948539B8}"/>
          </ac:spMkLst>
        </pc:spChg>
        <pc:picChg chg="mod">
          <ac:chgData name="Sarah Gothard" userId="0e53f415fda5f162" providerId="LiveId" clId="{E9992256-A8A1-4115-8971-515D15AE27CD}" dt="2019-10-04T02:20:19.616" v="13" actId="26606"/>
          <ac:picMkLst>
            <pc:docMk/>
            <pc:sldMk cId="1799762346" sldId="271"/>
            <ac:picMk id="2" creationId="{19B09ED2-5123-4221-AAD5-340A90DA0D66}"/>
          </ac:picMkLst>
        </pc:picChg>
      </pc:sldChg>
      <pc:sldChg chg="addSp delSp modSp mod setBg">
        <pc:chgData name="Sarah Gothard" userId="0e53f415fda5f162" providerId="LiveId" clId="{E9992256-A8A1-4115-8971-515D15AE27CD}" dt="2019-10-04T02:23:23.548" v="19" actId="26606"/>
        <pc:sldMkLst>
          <pc:docMk/>
          <pc:sldMk cId="941325313" sldId="272"/>
        </pc:sldMkLst>
        <pc:spChg chg="mod ord">
          <ac:chgData name="Sarah Gothard" userId="0e53f415fda5f162" providerId="LiveId" clId="{E9992256-A8A1-4115-8971-515D15AE27CD}" dt="2019-10-04T02:23:23.548" v="19" actId="26606"/>
          <ac:spMkLst>
            <pc:docMk/>
            <pc:sldMk cId="941325313" sldId="272"/>
            <ac:spMk id="4" creationId="{C7EA014D-8E73-4E0E-B651-F97F6DD7AD5D}"/>
          </ac:spMkLst>
        </pc:spChg>
        <pc:spChg chg="add">
          <ac:chgData name="Sarah Gothard" userId="0e53f415fda5f162" providerId="LiveId" clId="{E9992256-A8A1-4115-8971-515D15AE27CD}" dt="2019-10-04T02:23:23.548" v="19" actId="26606"/>
          <ac:spMkLst>
            <pc:docMk/>
            <pc:sldMk cId="941325313" sldId="272"/>
            <ac:spMk id="9" creationId="{32BC26D8-82FB-445E-AA49-62A77D7C1EE0}"/>
          </ac:spMkLst>
        </pc:spChg>
        <pc:spChg chg="add">
          <ac:chgData name="Sarah Gothard" userId="0e53f415fda5f162" providerId="LiveId" clId="{E9992256-A8A1-4115-8971-515D15AE27CD}" dt="2019-10-04T02:23:23.548" v="19" actId="26606"/>
          <ac:spMkLst>
            <pc:docMk/>
            <pc:sldMk cId="941325313" sldId="272"/>
            <ac:spMk id="11" creationId="{CB44330D-EA18-4254-AA95-EB49948539B8}"/>
          </ac:spMkLst>
        </pc:spChg>
        <pc:picChg chg="del">
          <ac:chgData name="Sarah Gothard" userId="0e53f415fda5f162" providerId="LiveId" clId="{E9992256-A8A1-4115-8971-515D15AE27CD}" dt="2019-10-04T02:23:21.344" v="17" actId="478"/>
          <ac:picMkLst>
            <pc:docMk/>
            <pc:sldMk cId="941325313" sldId="272"/>
            <ac:picMk id="2" creationId="{2336C308-3C27-4E67-B9AE-19B8C39B81D9}"/>
          </ac:picMkLst>
        </pc:picChg>
        <pc:picChg chg="add mod">
          <ac:chgData name="Sarah Gothard" userId="0e53f415fda5f162" providerId="LiveId" clId="{E9992256-A8A1-4115-8971-515D15AE27CD}" dt="2019-10-04T02:23:23.548" v="19" actId="26606"/>
          <ac:picMkLst>
            <pc:docMk/>
            <pc:sldMk cId="941325313" sldId="272"/>
            <ac:picMk id="3" creationId="{232C0A37-88D8-4BF0-97B9-EDFA7FF8F62A}"/>
          </ac:picMkLst>
        </pc:picChg>
      </pc:sldChg>
    </pc:docChg>
  </pc:docChgLst>
  <pc:docChgLst>
    <pc:chgData name="Sarah Gothard" userId="0e53f415fda5f162" providerId="LiveId" clId="{F6C34DB5-D712-4F99-89A2-24F11DE56B46}"/>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86243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44A5E8-EBEC-488E-AE66-5DA21A38EE26}" type="datetime1">
              <a:rPr lang="en-US" smtClean="0"/>
              <a:t>10/3/2019</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149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10/3/2019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816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10/3/2019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755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D43AE-BA47-4254-AC12-551DD83CE10D}" type="datetime1">
              <a:rPr lang="en-US" smtClean="0"/>
              <a:t>10/3/2019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2932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10/3/2019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7197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10/3/2019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9467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10/3/2019</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1258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10/3/2019</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8423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10/3/2019</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32868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10/3/2019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93330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10/3/2019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9120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1B597-F26C-4EAF-A163-38755C5479C0}" type="datetime1">
              <a:rPr lang="en-US" smtClean="0"/>
              <a:t>10/3/2019</a:t>
            </a:fld>
            <a:endParaRPr lang="en-US" dirty="0"/>
          </a:p>
        </p:txBody>
      </p:sp>
      <p:sp>
        <p:nvSpPr>
          <p:cNvPr id="5" name="Footer Placeholder 4"/>
          <p:cNvSpPr>
            <a:spLocks noGrp="1"/>
          </p:cNvSpPr>
          <p:nvPr>
            <p:ph type="ftr" sz="quarter" idx="3"/>
          </p:nvPr>
        </p:nvSpPr>
        <p:spPr>
          <a:xfrm>
            <a:off x="4038600" y="6585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5128320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533A35F-73D5-4E08-8B5B-2886C6586D22}"/>
              </a:ext>
            </a:extLst>
          </p:cNvPr>
          <p:cNvPicPr>
            <a:picLocks noChangeAspect="1"/>
          </p:cNvPicPr>
          <p:nvPr/>
        </p:nvPicPr>
        <p:blipFill>
          <a:blip r:embed="rId3"/>
          <a:stretch>
            <a:fillRect/>
          </a:stretch>
        </p:blipFill>
        <p:spPr>
          <a:xfrm>
            <a:off x="643467" y="2311231"/>
            <a:ext cx="10905066" cy="2235538"/>
          </a:xfrm>
          <a:prstGeom prst="rect">
            <a:avLst/>
          </a:prstGeom>
        </p:spPr>
      </p:pic>
      <p:sp>
        <p:nvSpPr>
          <p:cNvPr id="4" name="Footer Placeholder 3">
            <a:extLst>
              <a:ext uri="{FF2B5EF4-FFF2-40B4-BE49-F238E27FC236}">
                <a16:creationId xmlns:a16="http://schemas.microsoft.com/office/drawing/2014/main" id="{C29A53CD-F803-45F9-A8C1-DB5724E2C83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44769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8F835F-5EF6-4F34-A376-8619EE9CC5B0}"/>
              </a:ext>
            </a:extLst>
          </p:cNvPr>
          <p:cNvPicPr>
            <a:picLocks noChangeAspect="1"/>
          </p:cNvPicPr>
          <p:nvPr/>
        </p:nvPicPr>
        <p:blipFill>
          <a:blip r:embed="rId2"/>
          <a:stretch>
            <a:fillRect/>
          </a:stretch>
        </p:blipFill>
        <p:spPr>
          <a:xfrm>
            <a:off x="643467" y="1275250"/>
            <a:ext cx="10905066" cy="4307500"/>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5893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215D70-CF6B-4082-9ADA-68CF7EBC3CEF}"/>
              </a:ext>
            </a:extLst>
          </p:cNvPr>
          <p:cNvPicPr>
            <a:picLocks noChangeAspect="1"/>
          </p:cNvPicPr>
          <p:nvPr/>
        </p:nvPicPr>
        <p:blipFill>
          <a:blip r:embed="rId2"/>
          <a:stretch>
            <a:fillRect/>
          </a:stretch>
        </p:blipFill>
        <p:spPr>
          <a:xfrm>
            <a:off x="1491814" y="643467"/>
            <a:ext cx="9208372"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70870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532AF6-43DB-4780-90DC-A0172F4B1A8D}"/>
              </a:ext>
            </a:extLst>
          </p:cNvPr>
          <p:cNvPicPr>
            <a:picLocks noChangeAspect="1"/>
          </p:cNvPicPr>
          <p:nvPr/>
        </p:nvPicPr>
        <p:blipFill>
          <a:blip r:embed="rId2"/>
          <a:stretch>
            <a:fillRect/>
          </a:stretch>
        </p:blipFill>
        <p:spPr>
          <a:xfrm>
            <a:off x="1313969" y="643467"/>
            <a:ext cx="9564061"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1171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1057723-433C-4485-9730-349E9557F6C9}"/>
              </a:ext>
            </a:extLst>
          </p:cNvPr>
          <p:cNvPicPr>
            <a:picLocks noChangeAspect="1"/>
          </p:cNvPicPr>
          <p:nvPr/>
        </p:nvPicPr>
        <p:blipFill>
          <a:blip r:embed="rId2"/>
          <a:stretch>
            <a:fillRect/>
          </a:stretch>
        </p:blipFill>
        <p:spPr>
          <a:xfrm>
            <a:off x="643467" y="1247987"/>
            <a:ext cx="10905066" cy="436202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4581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9B09ED2-5123-4221-AAD5-340A90DA0D66}"/>
              </a:ext>
            </a:extLst>
          </p:cNvPr>
          <p:cNvPicPr>
            <a:picLocks noChangeAspect="1"/>
          </p:cNvPicPr>
          <p:nvPr/>
        </p:nvPicPr>
        <p:blipFill>
          <a:blip r:embed="rId2"/>
          <a:stretch>
            <a:fillRect/>
          </a:stretch>
        </p:blipFill>
        <p:spPr>
          <a:xfrm>
            <a:off x="1585014" y="643467"/>
            <a:ext cx="9021971"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79976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930E22-F118-434F-ADEA-51F67D29377C}"/>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265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2C0A37-88D8-4BF0-97B9-EDFA7FF8F62A}"/>
              </a:ext>
            </a:extLst>
          </p:cNvPr>
          <p:cNvPicPr>
            <a:picLocks noChangeAspect="1"/>
          </p:cNvPicPr>
          <p:nvPr/>
        </p:nvPicPr>
        <p:blipFill>
          <a:blip r:embed="rId2"/>
          <a:stretch>
            <a:fillRect/>
          </a:stretch>
        </p:blipFill>
        <p:spPr>
          <a:xfrm>
            <a:off x="643467" y="1616033"/>
            <a:ext cx="10905066" cy="3625934"/>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94132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9D366C-0003-4B4D-A503-4E109000A561}"/>
              </a:ext>
            </a:extLst>
          </p:cNvPr>
          <p:cNvPicPr>
            <a:picLocks noChangeAspect="1"/>
          </p:cNvPicPr>
          <p:nvPr/>
        </p:nvPicPr>
        <p:blipFill>
          <a:blip r:embed="rId2"/>
          <a:stretch>
            <a:fillRect/>
          </a:stretch>
        </p:blipFill>
        <p:spPr>
          <a:xfrm>
            <a:off x="1529551" y="643467"/>
            <a:ext cx="9132897"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59475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0B6C622-0D6D-47D8-AFFE-8340BAC4B1C9}"/>
              </a:ext>
            </a:extLst>
          </p:cNvPr>
          <p:cNvPicPr>
            <a:picLocks noChangeAspect="1"/>
          </p:cNvPicPr>
          <p:nvPr/>
        </p:nvPicPr>
        <p:blipFill>
          <a:blip r:embed="rId2"/>
          <a:stretch>
            <a:fillRect/>
          </a:stretch>
        </p:blipFill>
        <p:spPr>
          <a:xfrm>
            <a:off x="1272566" y="643467"/>
            <a:ext cx="9646868"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56744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97C10ED-7F64-4B96-B208-85A85E6C9438}"/>
              </a:ext>
            </a:extLst>
          </p:cNvPr>
          <p:cNvPicPr>
            <a:picLocks noChangeAspect="1"/>
          </p:cNvPicPr>
          <p:nvPr/>
        </p:nvPicPr>
        <p:blipFill>
          <a:blip r:embed="rId2"/>
          <a:stretch>
            <a:fillRect/>
          </a:stretch>
        </p:blipFill>
        <p:spPr>
          <a:xfrm>
            <a:off x="643467" y="1247987"/>
            <a:ext cx="10905066" cy="436202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11056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7BAAB27-C651-426E-A06B-DFB190D44FFE}"/>
              </a:ext>
            </a:extLst>
          </p:cNvPr>
          <p:cNvPicPr>
            <a:picLocks noChangeAspect="1"/>
          </p:cNvPicPr>
          <p:nvPr/>
        </p:nvPicPr>
        <p:blipFill>
          <a:blip r:embed="rId2"/>
          <a:stretch>
            <a:fillRect/>
          </a:stretch>
        </p:blipFill>
        <p:spPr>
          <a:xfrm>
            <a:off x="1491814" y="643467"/>
            <a:ext cx="9208372"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56633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D0836D-1D05-4838-A912-BA5DD7017B93}"/>
              </a:ext>
            </a:extLst>
          </p:cNvPr>
          <p:cNvPicPr>
            <a:picLocks noChangeAspect="1"/>
          </p:cNvPicPr>
          <p:nvPr/>
        </p:nvPicPr>
        <p:blipFill>
          <a:blip r:embed="rId2"/>
          <a:stretch>
            <a:fillRect/>
          </a:stretch>
        </p:blipFill>
        <p:spPr>
          <a:xfrm>
            <a:off x="1313969" y="643467"/>
            <a:ext cx="9564061"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7353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376E78-62C0-4BA7-8956-35366E5D65E1}"/>
              </a:ext>
            </a:extLst>
          </p:cNvPr>
          <p:cNvPicPr>
            <a:picLocks noChangeAspect="1"/>
          </p:cNvPicPr>
          <p:nvPr/>
        </p:nvPicPr>
        <p:blipFill>
          <a:blip r:embed="rId2"/>
          <a:stretch>
            <a:fillRect/>
          </a:stretch>
        </p:blipFill>
        <p:spPr>
          <a:xfrm>
            <a:off x="643467" y="1275250"/>
            <a:ext cx="10905066" cy="4307500"/>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89675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E3412B1-CBB2-4322-89EB-383B174B5959}"/>
              </a:ext>
            </a:extLst>
          </p:cNvPr>
          <p:cNvPicPr>
            <a:picLocks noChangeAspect="1"/>
          </p:cNvPicPr>
          <p:nvPr/>
        </p:nvPicPr>
        <p:blipFill>
          <a:blip r:embed="rId2"/>
          <a:stretch>
            <a:fillRect/>
          </a:stretch>
        </p:blipFill>
        <p:spPr>
          <a:xfrm>
            <a:off x="1548191" y="643467"/>
            <a:ext cx="9095617"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72204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632AF0-0B5A-4250-AEF3-F795EBC8A5DA}"/>
              </a:ext>
            </a:extLst>
          </p:cNvPr>
          <p:cNvPicPr>
            <a:picLocks noChangeAspect="1"/>
          </p:cNvPicPr>
          <p:nvPr/>
        </p:nvPicPr>
        <p:blipFill>
          <a:blip r:embed="rId2"/>
          <a:stretch>
            <a:fillRect/>
          </a:stretch>
        </p:blipFill>
        <p:spPr>
          <a:xfrm>
            <a:off x="1272566" y="643467"/>
            <a:ext cx="9646868" cy="5571066"/>
          </a:xfrm>
          <a:prstGeom prst="rect">
            <a:avLst/>
          </a:prstGeom>
        </p:spPr>
      </p:pic>
      <p:sp>
        <p:nvSpPr>
          <p:cNvPr id="4" name="Footer Placeholder 3">
            <a:extLst>
              <a:ext uri="{FF2B5EF4-FFF2-40B4-BE49-F238E27FC236}">
                <a16:creationId xmlns:a16="http://schemas.microsoft.com/office/drawing/2014/main" id="{C7EA014D-8E73-4E0E-B651-F97F6DD7AD5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394640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Words>
  <Application>Microsoft Office PowerPoint</Application>
  <PresentationFormat>Widescreen</PresentationFormat>
  <Paragraphs>18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2019-10-04T02:23:23Z</dcterms:created>
  <dcterms:modified xsi:type="dcterms:W3CDTF">2019-10-04T02:23:26Z</dcterms:modified>
</cp:coreProperties>
</file>