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5"/>
  </p:notesMasterIdLst>
  <p:handoutMasterIdLst>
    <p:handoutMasterId r:id="rId16"/>
  </p:handoutMasterIdLst>
  <p:sldIdLst>
    <p:sldId id="256" r:id="rId2"/>
    <p:sldId id="257" r:id="rId3"/>
    <p:sldId id="258" r:id="rId4"/>
    <p:sldId id="259" r:id="rId5"/>
    <p:sldId id="260" r:id="rId6"/>
    <p:sldId id="261" r:id="rId7"/>
    <p:sldId id="270" r:id="rId8"/>
    <p:sldId id="271" r:id="rId9"/>
    <p:sldId id="272" r:id="rId10"/>
    <p:sldId id="275" r:id="rId11"/>
    <p:sldId id="273" r:id="rId12"/>
    <p:sldId id="274" r:id="rId13"/>
    <p:sldId id="27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1" autoAdjust="0"/>
    <p:restoredTop sz="89503" autoAdjust="0"/>
  </p:normalViewPr>
  <p:slideViewPr>
    <p:cSldViewPr snapToGrid="0" showGuides="1">
      <p:cViewPr varScale="1">
        <p:scale>
          <a:sx n="64" d="100"/>
          <a:sy n="64" d="100"/>
        </p:scale>
        <p:origin x="270" y="72"/>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009C6CEC-24B8-4A2C-80C3-5723EDDBC775}"/>
  </pc:docChgLst>
  <pc:docChgLst>
    <pc:chgData name="Sarah Gothard" userId="0e53f415fda5f162" providerId="LiveId" clId="{5CC7814E-DD04-4D3F-AA94-8EBA62D12F76}"/>
    <pc:docChg chg="custSel mod modSld">
      <pc:chgData name="Sarah Gothard" userId="0e53f415fda5f162" providerId="LiveId" clId="{5CC7814E-DD04-4D3F-AA94-8EBA62D12F76}" dt="2019-09-28T20:19:05.225" v="12" actId="26606"/>
      <pc:docMkLst>
        <pc:docMk/>
      </pc:docMkLst>
      <pc:sldChg chg="addSp modSp mod setBg">
        <pc:chgData name="Sarah Gothard" userId="0e53f415fda5f162" providerId="LiveId" clId="{5CC7814E-DD04-4D3F-AA94-8EBA62D12F76}" dt="2019-09-28T20:18:20.803" v="0" actId="26606"/>
        <pc:sldMkLst>
          <pc:docMk/>
          <pc:sldMk cId="1706788013" sldId="256"/>
        </pc:sldMkLst>
        <pc:spChg chg="mod ord">
          <ac:chgData name="Sarah Gothard" userId="0e53f415fda5f162" providerId="LiveId" clId="{5CC7814E-DD04-4D3F-AA94-8EBA62D12F76}" dt="2019-09-28T20:18:20.803" v="0" actId="26606"/>
          <ac:spMkLst>
            <pc:docMk/>
            <pc:sldMk cId="1706788013" sldId="256"/>
            <ac:spMk id="4" creationId="{F0E68C4A-6D92-491A-91A4-1EFD59F0C1CC}"/>
          </ac:spMkLst>
        </pc:spChg>
        <pc:spChg chg="add">
          <ac:chgData name="Sarah Gothard" userId="0e53f415fda5f162" providerId="LiveId" clId="{5CC7814E-DD04-4D3F-AA94-8EBA62D12F76}" dt="2019-09-28T20:18:20.803" v="0" actId="26606"/>
          <ac:spMkLst>
            <pc:docMk/>
            <pc:sldMk cId="1706788013" sldId="256"/>
            <ac:spMk id="9" creationId="{32BC26D8-82FB-445E-AA49-62A77D7C1EE0}"/>
          </ac:spMkLst>
        </pc:spChg>
        <pc:spChg chg="add">
          <ac:chgData name="Sarah Gothard" userId="0e53f415fda5f162" providerId="LiveId" clId="{5CC7814E-DD04-4D3F-AA94-8EBA62D12F76}" dt="2019-09-28T20:18:20.803" v="0" actId="26606"/>
          <ac:spMkLst>
            <pc:docMk/>
            <pc:sldMk cId="1706788013" sldId="256"/>
            <ac:spMk id="11" creationId="{CB44330D-EA18-4254-AA95-EB49948539B8}"/>
          </ac:spMkLst>
        </pc:spChg>
        <pc:picChg chg="mod">
          <ac:chgData name="Sarah Gothard" userId="0e53f415fda5f162" providerId="LiveId" clId="{5CC7814E-DD04-4D3F-AA94-8EBA62D12F76}" dt="2019-09-28T20:18:20.803" v="0" actId="26606"/>
          <ac:picMkLst>
            <pc:docMk/>
            <pc:sldMk cId="1706788013" sldId="256"/>
            <ac:picMk id="3" creationId="{A1A278F1-2588-4E71-BFAA-56F0725CDC81}"/>
          </ac:picMkLst>
        </pc:picChg>
      </pc:sldChg>
      <pc:sldChg chg="addSp modSp mod setBg">
        <pc:chgData name="Sarah Gothard" userId="0e53f415fda5f162" providerId="LiveId" clId="{5CC7814E-DD04-4D3F-AA94-8EBA62D12F76}" dt="2019-09-28T20:18:23.368" v="1" actId="26606"/>
        <pc:sldMkLst>
          <pc:docMk/>
          <pc:sldMk cId="3958390321" sldId="257"/>
        </pc:sldMkLst>
        <pc:spChg chg="mod ord">
          <ac:chgData name="Sarah Gothard" userId="0e53f415fda5f162" providerId="LiveId" clId="{5CC7814E-DD04-4D3F-AA94-8EBA62D12F76}" dt="2019-09-28T20:18:23.368" v="1" actId="26606"/>
          <ac:spMkLst>
            <pc:docMk/>
            <pc:sldMk cId="3958390321" sldId="257"/>
            <ac:spMk id="4" creationId="{C4EE64F9-B69A-4DF3-A666-4BF300B3F938}"/>
          </ac:spMkLst>
        </pc:spChg>
        <pc:spChg chg="add">
          <ac:chgData name="Sarah Gothard" userId="0e53f415fda5f162" providerId="LiveId" clId="{5CC7814E-DD04-4D3F-AA94-8EBA62D12F76}" dt="2019-09-28T20:18:23.368" v="1" actId="26606"/>
          <ac:spMkLst>
            <pc:docMk/>
            <pc:sldMk cId="3958390321" sldId="257"/>
            <ac:spMk id="11" creationId="{32BC26D8-82FB-445E-AA49-62A77D7C1EE0}"/>
          </ac:spMkLst>
        </pc:spChg>
        <pc:spChg chg="add">
          <ac:chgData name="Sarah Gothard" userId="0e53f415fda5f162" providerId="LiveId" clId="{5CC7814E-DD04-4D3F-AA94-8EBA62D12F76}" dt="2019-09-28T20:18:23.368" v="1" actId="26606"/>
          <ac:spMkLst>
            <pc:docMk/>
            <pc:sldMk cId="3958390321" sldId="257"/>
            <ac:spMk id="13" creationId="{CB44330D-EA18-4254-AA95-EB49948539B8}"/>
          </ac:spMkLst>
        </pc:spChg>
        <pc:picChg chg="mod">
          <ac:chgData name="Sarah Gothard" userId="0e53f415fda5f162" providerId="LiveId" clId="{5CC7814E-DD04-4D3F-AA94-8EBA62D12F76}" dt="2019-09-28T20:18:23.368" v="1" actId="26606"/>
          <ac:picMkLst>
            <pc:docMk/>
            <pc:sldMk cId="3958390321" sldId="257"/>
            <ac:picMk id="6" creationId="{DFBA0AFF-1884-4F6F-A815-F173291C62F4}"/>
          </ac:picMkLst>
        </pc:picChg>
      </pc:sldChg>
      <pc:sldChg chg="addSp modSp mod setBg">
        <pc:chgData name="Sarah Gothard" userId="0e53f415fda5f162" providerId="LiveId" clId="{5CC7814E-DD04-4D3F-AA94-8EBA62D12F76}" dt="2019-09-28T20:18:31.597" v="2" actId="26606"/>
        <pc:sldMkLst>
          <pc:docMk/>
          <pc:sldMk cId="3393219551" sldId="258"/>
        </pc:sldMkLst>
        <pc:spChg chg="mod ord">
          <ac:chgData name="Sarah Gothard" userId="0e53f415fda5f162" providerId="LiveId" clId="{5CC7814E-DD04-4D3F-AA94-8EBA62D12F76}" dt="2019-09-28T20:18:31.597" v="2" actId="26606"/>
          <ac:spMkLst>
            <pc:docMk/>
            <pc:sldMk cId="3393219551" sldId="258"/>
            <ac:spMk id="4" creationId="{C4EE64F9-B69A-4DF3-A666-4BF300B3F938}"/>
          </ac:spMkLst>
        </pc:spChg>
        <pc:spChg chg="add">
          <ac:chgData name="Sarah Gothard" userId="0e53f415fda5f162" providerId="LiveId" clId="{5CC7814E-DD04-4D3F-AA94-8EBA62D12F76}" dt="2019-09-28T20:18:31.597" v="2" actId="26606"/>
          <ac:spMkLst>
            <pc:docMk/>
            <pc:sldMk cId="3393219551" sldId="258"/>
            <ac:spMk id="9" creationId="{32BC26D8-82FB-445E-AA49-62A77D7C1EE0}"/>
          </ac:spMkLst>
        </pc:spChg>
        <pc:spChg chg="add">
          <ac:chgData name="Sarah Gothard" userId="0e53f415fda5f162" providerId="LiveId" clId="{5CC7814E-DD04-4D3F-AA94-8EBA62D12F76}" dt="2019-09-28T20:18:31.597" v="2" actId="26606"/>
          <ac:spMkLst>
            <pc:docMk/>
            <pc:sldMk cId="3393219551" sldId="258"/>
            <ac:spMk id="11" creationId="{CB44330D-EA18-4254-AA95-EB49948539B8}"/>
          </ac:spMkLst>
        </pc:spChg>
        <pc:picChg chg="mod">
          <ac:chgData name="Sarah Gothard" userId="0e53f415fda5f162" providerId="LiveId" clId="{5CC7814E-DD04-4D3F-AA94-8EBA62D12F76}" dt="2019-09-28T20:18:31.597" v="2" actId="26606"/>
          <ac:picMkLst>
            <pc:docMk/>
            <pc:sldMk cId="3393219551" sldId="258"/>
            <ac:picMk id="2" creationId="{9578863A-C271-46D5-89BE-B560D917D5C1}"/>
          </ac:picMkLst>
        </pc:picChg>
      </pc:sldChg>
      <pc:sldChg chg="addSp modSp mod setBg">
        <pc:chgData name="Sarah Gothard" userId="0e53f415fda5f162" providerId="LiveId" clId="{5CC7814E-DD04-4D3F-AA94-8EBA62D12F76}" dt="2019-09-28T20:18:33.636" v="3" actId="26606"/>
        <pc:sldMkLst>
          <pc:docMk/>
          <pc:sldMk cId="2696348252" sldId="259"/>
        </pc:sldMkLst>
        <pc:spChg chg="mod ord">
          <ac:chgData name="Sarah Gothard" userId="0e53f415fda5f162" providerId="LiveId" clId="{5CC7814E-DD04-4D3F-AA94-8EBA62D12F76}" dt="2019-09-28T20:18:33.636" v="3" actId="26606"/>
          <ac:spMkLst>
            <pc:docMk/>
            <pc:sldMk cId="2696348252" sldId="259"/>
            <ac:spMk id="4" creationId="{C4EE64F9-B69A-4DF3-A666-4BF300B3F938}"/>
          </ac:spMkLst>
        </pc:spChg>
        <pc:spChg chg="add">
          <ac:chgData name="Sarah Gothard" userId="0e53f415fda5f162" providerId="LiveId" clId="{5CC7814E-DD04-4D3F-AA94-8EBA62D12F76}" dt="2019-09-28T20:18:33.636" v="3" actId="26606"/>
          <ac:spMkLst>
            <pc:docMk/>
            <pc:sldMk cId="2696348252" sldId="259"/>
            <ac:spMk id="9" creationId="{32BC26D8-82FB-445E-AA49-62A77D7C1EE0}"/>
          </ac:spMkLst>
        </pc:spChg>
        <pc:spChg chg="add">
          <ac:chgData name="Sarah Gothard" userId="0e53f415fda5f162" providerId="LiveId" clId="{5CC7814E-DD04-4D3F-AA94-8EBA62D12F76}" dt="2019-09-28T20:18:33.636" v="3" actId="26606"/>
          <ac:spMkLst>
            <pc:docMk/>
            <pc:sldMk cId="2696348252" sldId="259"/>
            <ac:spMk id="11" creationId="{CB44330D-EA18-4254-AA95-EB49948539B8}"/>
          </ac:spMkLst>
        </pc:spChg>
        <pc:picChg chg="mod">
          <ac:chgData name="Sarah Gothard" userId="0e53f415fda5f162" providerId="LiveId" clId="{5CC7814E-DD04-4D3F-AA94-8EBA62D12F76}" dt="2019-09-28T20:18:33.636" v="3" actId="26606"/>
          <ac:picMkLst>
            <pc:docMk/>
            <pc:sldMk cId="2696348252" sldId="259"/>
            <ac:picMk id="2" creationId="{409981A2-4984-4209-858F-36BAE3A42A21}"/>
          </ac:picMkLst>
        </pc:picChg>
      </pc:sldChg>
      <pc:sldChg chg="addSp modSp mod setBg">
        <pc:chgData name="Sarah Gothard" userId="0e53f415fda5f162" providerId="LiveId" clId="{5CC7814E-DD04-4D3F-AA94-8EBA62D12F76}" dt="2019-09-28T20:18:37.112" v="4" actId="26606"/>
        <pc:sldMkLst>
          <pc:docMk/>
          <pc:sldMk cId="2786870031" sldId="260"/>
        </pc:sldMkLst>
        <pc:spChg chg="mod ord">
          <ac:chgData name="Sarah Gothard" userId="0e53f415fda5f162" providerId="LiveId" clId="{5CC7814E-DD04-4D3F-AA94-8EBA62D12F76}" dt="2019-09-28T20:18:37.112" v="4" actId="26606"/>
          <ac:spMkLst>
            <pc:docMk/>
            <pc:sldMk cId="2786870031" sldId="260"/>
            <ac:spMk id="4" creationId="{C4EE64F9-B69A-4DF3-A666-4BF300B3F938}"/>
          </ac:spMkLst>
        </pc:spChg>
        <pc:spChg chg="add">
          <ac:chgData name="Sarah Gothard" userId="0e53f415fda5f162" providerId="LiveId" clId="{5CC7814E-DD04-4D3F-AA94-8EBA62D12F76}" dt="2019-09-28T20:18:37.112" v="4" actId="26606"/>
          <ac:spMkLst>
            <pc:docMk/>
            <pc:sldMk cId="2786870031" sldId="260"/>
            <ac:spMk id="9" creationId="{32BC26D8-82FB-445E-AA49-62A77D7C1EE0}"/>
          </ac:spMkLst>
        </pc:spChg>
        <pc:spChg chg="add">
          <ac:chgData name="Sarah Gothard" userId="0e53f415fda5f162" providerId="LiveId" clId="{5CC7814E-DD04-4D3F-AA94-8EBA62D12F76}" dt="2019-09-28T20:18:37.112" v="4" actId="26606"/>
          <ac:spMkLst>
            <pc:docMk/>
            <pc:sldMk cId="2786870031" sldId="260"/>
            <ac:spMk id="11" creationId="{CB44330D-EA18-4254-AA95-EB49948539B8}"/>
          </ac:spMkLst>
        </pc:spChg>
        <pc:picChg chg="mod">
          <ac:chgData name="Sarah Gothard" userId="0e53f415fda5f162" providerId="LiveId" clId="{5CC7814E-DD04-4D3F-AA94-8EBA62D12F76}" dt="2019-09-28T20:18:37.112" v="4" actId="26606"/>
          <ac:picMkLst>
            <pc:docMk/>
            <pc:sldMk cId="2786870031" sldId="260"/>
            <ac:picMk id="2" creationId="{DF4E6F1D-8444-4427-A4A3-399E8995547F}"/>
          </ac:picMkLst>
        </pc:picChg>
      </pc:sldChg>
      <pc:sldChg chg="addSp modSp mod setBg">
        <pc:chgData name="Sarah Gothard" userId="0e53f415fda5f162" providerId="LiveId" clId="{5CC7814E-DD04-4D3F-AA94-8EBA62D12F76}" dt="2019-09-28T20:18:40.048" v="5" actId="26606"/>
        <pc:sldMkLst>
          <pc:docMk/>
          <pc:sldMk cId="1097434024" sldId="261"/>
        </pc:sldMkLst>
        <pc:spChg chg="mod ord">
          <ac:chgData name="Sarah Gothard" userId="0e53f415fda5f162" providerId="LiveId" clId="{5CC7814E-DD04-4D3F-AA94-8EBA62D12F76}" dt="2019-09-28T20:18:40.048" v="5" actId="26606"/>
          <ac:spMkLst>
            <pc:docMk/>
            <pc:sldMk cId="1097434024" sldId="261"/>
            <ac:spMk id="4" creationId="{C4EE64F9-B69A-4DF3-A666-4BF300B3F938}"/>
          </ac:spMkLst>
        </pc:spChg>
        <pc:spChg chg="add">
          <ac:chgData name="Sarah Gothard" userId="0e53f415fda5f162" providerId="LiveId" clId="{5CC7814E-DD04-4D3F-AA94-8EBA62D12F76}" dt="2019-09-28T20:18:40.048" v="5" actId="26606"/>
          <ac:spMkLst>
            <pc:docMk/>
            <pc:sldMk cId="1097434024" sldId="261"/>
            <ac:spMk id="9" creationId="{32BC26D8-82FB-445E-AA49-62A77D7C1EE0}"/>
          </ac:spMkLst>
        </pc:spChg>
        <pc:spChg chg="add">
          <ac:chgData name="Sarah Gothard" userId="0e53f415fda5f162" providerId="LiveId" clId="{5CC7814E-DD04-4D3F-AA94-8EBA62D12F76}" dt="2019-09-28T20:18:40.048" v="5" actId="26606"/>
          <ac:spMkLst>
            <pc:docMk/>
            <pc:sldMk cId="1097434024" sldId="261"/>
            <ac:spMk id="11" creationId="{CB44330D-EA18-4254-AA95-EB49948539B8}"/>
          </ac:spMkLst>
        </pc:spChg>
        <pc:picChg chg="mod">
          <ac:chgData name="Sarah Gothard" userId="0e53f415fda5f162" providerId="LiveId" clId="{5CC7814E-DD04-4D3F-AA94-8EBA62D12F76}" dt="2019-09-28T20:18:40.048" v="5" actId="26606"/>
          <ac:picMkLst>
            <pc:docMk/>
            <pc:sldMk cId="1097434024" sldId="261"/>
            <ac:picMk id="2" creationId="{FC9ECB03-1B6C-4B41-BC2F-BE7E5A647A44}"/>
          </ac:picMkLst>
        </pc:picChg>
      </pc:sldChg>
      <pc:sldChg chg="addSp modSp mod setBg">
        <pc:chgData name="Sarah Gothard" userId="0e53f415fda5f162" providerId="LiveId" clId="{5CC7814E-DD04-4D3F-AA94-8EBA62D12F76}" dt="2019-09-28T20:18:42.982" v="6" actId="26606"/>
        <pc:sldMkLst>
          <pc:docMk/>
          <pc:sldMk cId="2465522863" sldId="270"/>
        </pc:sldMkLst>
        <pc:spChg chg="mod ord">
          <ac:chgData name="Sarah Gothard" userId="0e53f415fda5f162" providerId="LiveId" clId="{5CC7814E-DD04-4D3F-AA94-8EBA62D12F76}" dt="2019-09-28T20:18:42.982" v="6" actId="26606"/>
          <ac:spMkLst>
            <pc:docMk/>
            <pc:sldMk cId="2465522863" sldId="270"/>
            <ac:spMk id="4" creationId="{C4EE64F9-B69A-4DF3-A666-4BF300B3F938}"/>
          </ac:spMkLst>
        </pc:spChg>
        <pc:spChg chg="add">
          <ac:chgData name="Sarah Gothard" userId="0e53f415fda5f162" providerId="LiveId" clId="{5CC7814E-DD04-4D3F-AA94-8EBA62D12F76}" dt="2019-09-28T20:18:42.982" v="6" actId="26606"/>
          <ac:spMkLst>
            <pc:docMk/>
            <pc:sldMk cId="2465522863" sldId="270"/>
            <ac:spMk id="9" creationId="{32BC26D8-82FB-445E-AA49-62A77D7C1EE0}"/>
          </ac:spMkLst>
        </pc:spChg>
        <pc:spChg chg="add">
          <ac:chgData name="Sarah Gothard" userId="0e53f415fda5f162" providerId="LiveId" clId="{5CC7814E-DD04-4D3F-AA94-8EBA62D12F76}" dt="2019-09-28T20:18:42.982" v="6" actId="26606"/>
          <ac:spMkLst>
            <pc:docMk/>
            <pc:sldMk cId="2465522863" sldId="270"/>
            <ac:spMk id="11" creationId="{CB44330D-EA18-4254-AA95-EB49948539B8}"/>
          </ac:spMkLst>
        </pc:spChg>
        <pc:picChg chg="mod">
          <ac:chgData name="Sarah Gothard" userId="0e53f415fda5f162" providerId="LiveId" clId="{5CC7814E-DD04-4D3F-AA94-8EBA62D12F76}" dt="2019-09-28T20:18:42.982" v="6" actId="26606"/>
          <ac:picMkLst>
            <pc:docMk/>
            <pc:sldMk cId="2465522863" sldId="270"/>
            <ac:picMk id="2" creationId="{11A4F27D-A892-4574-8F74-E83F4C4B3674}"/>
          </ac:picMkLst>
        </pc:picChg>
      </pc:sldChg>
      <pc:sldChg chg="addSp modSp mod setBg">
        <pc:chgData name="Sarah Gothard" userId="0e53f415fda5f162" providerId="LiveId" clId="{5CC7814E-DD04-4D3F-AA94-8EBA62D12F76}" dt="2019-09-28T20:18:46.020" v="7" actId="26606"/>
        <pc:sldMkLst>
          <pc:docMk/>
          <pc:sldMk cId="2274031927" sldId="271"/>
        </pc:sldMkLst>
        <pc:spChg chg="mod ord">
          <ac:chgData name="Sarah Gothard" userId="0e53f415fda5f162" providerId="LiveId" clId="{5CC7814E-DD04-4D3F-AA94-8EBA62D12F76}" dt="2019-09-28T20:18:46.020" v="7" actId="26606"/>
          <ac:spMkLst>
            <pc:docMk/>
            <pc:sldMk cId="2274031927" sldId="271"/>
            <ac:spMk id="4" creationId="{C4EE64F9-B69A-4DF3-A666-4BF300B3F938}"/>
          </ac:spMkLst>
        </pc:spChg>
        <pc:spChg chg="add">
          <ac:chgData name="Sarah Gothard" userId="0e53f415fda5f162" providerId="LiveId" clId="{5CC7814E-DD04-4D3F-AA94-8EBA62D12F76}" dt="2019-09-28T20:18:46.020" v="7" actId="26606"/>
          <ac:spMkLst>
            <pc:docMk/>
            <pc:sldMk cId="2274031927" sldId="271"/>
            <ac:spMk id="9" creationId="{32BC26D8-82FB-445E-AA49-62A77D7C1EE0}"/>
          </ac:spMkLst>
        </pc:spChg>
        <pc:spChg chg="add">
          <ac:chgData name="Sarah Gothard" userId="0e53f415fda5f162" providerId="LiveId" clId="{5CC7814E-DD04-4D3F-AA94-8EBA62D12F76}" dt="2019-09-28T20:18:46.020" v="7" actId="26606"/>
          <ac:spMkLst>
            <pc:docMk/>
            <pc:sldMk cId="2274031927" sldId="271"/>
            <ac:spMk id="11" creationId="{CB44330D-EA18-4254-AA95-EB49948539B8}"/>
          </ac:spMkLst>
        </pc:spChg>
        <pc:picChg chg="mod">
          <ac:chgData name="Sarah Gothard" userId="0e53f415fda5f162" providerId="LiveId" clId="{5CC7814E-DD04-4D3F-AA94-8EBA62D12F76}" dt="2019-09-28T20:18:46.020" v="7" actId="26606"/>
          <ac:picMkLst>
            <pc:docMk/>
            <pc:sldMk cId="2274031927" sldId="271"/>
            <ac:picMk id="2" creationId="{925BB2CF-DD47-49DB-8010-772965450618}"/>
          </ac:picMkLst>
        </pc:picChg>
      </pc:sldChg>
      <pc:sldChg chg="addSp modSp mod setBg">
        <pc:chgData name="Sarah Gothard" userId="0e53f415fda5f162" providerId="LiveId" clId="{5CC7814E-DD04-4D3F-AA94-8EBA62D12F76}" dt="2019-09-28T20:18:53.862" v="8" actId="26606"/>
        <pc:sldMkLst>
          <pc:docMk/>
          <pc:sldMk cId="1586293177" sldId="272"/>
        </pc:sldMkLst>
        <pc:spChg chg="mod ord">
          <ac:chgData name="Sarah Gothard" userId="0e53f415fda5f162" providerId="LiveId" clId="{5CC7814E-DD04-4D3F-AA94-8EBA62D12F76}" dt="2019-09-28T20:18:53.862" v="8" actId="26606"/>
          <ac:spMkLst>
            <pc:docMk/>
            <pc:sldMk cId="1586293177" sldId="272"/>
            <ac:spMk id="4" creationId="{C4EE64F9-B69A-4DF3-A666-4BF300B3F938}"/>
          </ac:spMkLst>
        </pc:spChg>
        <pc:spChg chg="add">
          <ac:chgData name="Sarah Gothard" userId="0e53f415fda5f162" providerId="LiveId" clId="{5CC7814E-DD04-4D3F-AA94-8EBA62D12F76}" dt="2019-09-28T20:18:53.862" v="8" actId="26606"/>
          <ac:spMkLst>
            <pc:docMk/>
            <pc:sldMk cId="1586293177" sldId="272"/>
            <ac:spMk id="9" creationId="{32BC26D8-82FB-445E-AA49-62A77D7C1EE0}"/>
          </ac:spMkLst>
        </pc:spChg>
        <pc:spChg chg="add">
          <ac:chgData name="Sarah Gothard" userId="0e53f415fda5f162" providerId="LiveId" clId="{5CC7814E-DD04-4D3F-AA94-8EBA62D12F76}" dt="2019-09-28T20:18:53.862" v="8" actId="26606"/>
          <ac:spMkLst>
            <pc:docMk/>
            <pc:sldMk cId="1586293177" sldId="272"/>
            <ac:spMk id="11" creationId="{CB44330D-EA18-4254-AA95-EB49948539B8}"/>
          </ac:spMkLst>
        </pc:spChg>
        <pc:picChg chg="mod">
          <ac:chgData name="Sarah Gothard" userId="0e53f415fda5f162" providerId="LiveId" clId="{5CC7814E-DD04-4D3F-AA94-8EBA62D12F76}" dt="2019-09-28T20:18:53.862" v="8" actId="26606"/>
          <ac:picMkLst>
            <pc:docMk/>
            <pc:sldMk cId="1586293177" sldId="272"/>
            <ac:picMk id="2" creationId="{74C0DA90-7BA5-4ADE-870A-33C4202184E9}"/>
          </ac:picMkLst>
        </pc:picChg>
      </pc:sldChg>
      <pc:sldChg chg="addSp modSp mod setBg">
        <pc:chgData name="Sarah Gothard" userId="0e53f415fda5f162" providerId="LiveId" clId="{5CC7814E-DD04-4D3F-AA94-8EBA62D12F76}" dt="2019-09-28T20:18:59.265" v="10" actId="26606"/>
        <pc:sldMkLst>
          <pc:docMk/>
          <pc:sldMk cId="2949206724" sldId="273"/>
        </pc:sldMkLst>
        <pc:spChg chg="mod ord">
          <ac:chgData name="Sarah Gothard" userId="0e53f415fda5f162" providerId="LiveId" clId="{5CC7814E-DD04-4D3F-AA94-8EBA62D12F76}" dt="2019-09-28T20:18:59.265" v="10" actId="26606"/>
          <ac:spMkLst>
            <pc:docMk/>
            <pc:sldMk cId="2949206724" sldId="273"/>
            <ac:spMk id="4" creationId="{C4EE64F9-B69A-4DF3-A666-4BF300B3F938}"/>
          </ac:spMkLst>
        </pc:spChg>
        <pc:spChg chg="add">
          <ac:chgData name="Sarah Gothard" userId="0e53f415fda5f162" providerId="LiveId" clId="{5CC7814E-DD04-4D3F-AA94-8EBA62D12F76}" dt="2019-09-28T20:18:59.265" v="10" actId="26606"/>
          <ac:spMkLst>
            <pc:docMk/>
            <pc:sldMk cId="2949206724" sldId="273"/>
            <ac:spMk id="9" creationId="{32BC26D8-82FB-445E-AA49-62A77D7C1EE0}"/>
          </ac:spMkLst>
        </pc:spChg>
        <pc:spChg chg="add">
          <ac:chgData name="Sarah Gothard" userId="0e53f415fda5f162" providerId="LiveId" clId="{5CC7814E-DD04-4D3F-AA94-8EBA62D12F76}" dt="2019-09-28T20:18:59.265" v="10" actId="26606"/>
          <ac:spMkLst>
            <pc:docMk/>
            <pc:sldMk cId="2949206724" sldId="273"/>
            <ac:spMk id="11" creationId="{CB44330D-EA18-4254-AA95-EB49948539B8}"/>
          </ac:spMkLst>
        </pc:spChg>
        <pc:picChg chg="mod">
          <ac:chgData name="Sarah Gothard" userId="0e53f415fda5f162" providerId="LiveId" clId="{5CC7814E-DD04-4D3F-AA94-8EBA62D12F76}" dt="2019-09-28T20:18:59.265" v="10" actId="26606"/>
          <ac:picMkLst>
            <pc:docMk/>
            <pc:sldMk cId="2949206724" sldId="273"/>
            <ac:picMk id="3" creationId="{4D201C50-4ADF-43AF-B8BC-E47B96D10274}"/>
          </ac:picMkLst>
        </pc:picChg>
      </pc:sldChg>
      <pc:sldChg chg="addSp modSp mod setBg">
        <pc:chgData name="Sarah Gothard" userId="0e53f415fda5f162" providerId="LiveId" clId="{5CC7814E-DD04-4D3F-AA94-8EBA62D12F76}" dt="2019-09-28T20:19:02.108" v="11" actId="26606"/>
        <pc:sldMkLst>
          <pc:docMk/>
          <pc:sldMk cId="3002737023" sldId="274"/>
        </pc:sldMkLst>
        <pc:spChg chg="mod ord">
          <ac:chgData name="Sarah Gothard" userId="0e53f415fda5f162" providerId="LiveId" clId="{5CC7814E-DD04-4D3F-AA94-8EBA62D12F76}" dt="2019-09-28T20:19:02.108" v="11" actId="26606"/>
          <ac:spMkLst>
            <pc:docMk/>
            <pc:sldMk cId="3002737023" sldId="274"/>
            <ac:spMk id="4" creationId="{C4EE64F9-B69A-4DF3-A666-4BF300B3F938}"/>
          </ac:spMkLst>
        </pc:spChg>
        <pc:spChg chg="add">
          <ac:chgData name="Sarah Gothard" userId="0e53f415fda5f162" providerId="LiveId" clId="{5CC7814E-DD04-4D3F-AA94-8EBA62D12F76}" dt="2019-09-28T20:19:02.108" v="11" actId="26606"/>
          <ac:spMkLst>
            <pc:docMk/>
            <pc:sldMk cId="3002737023" sldId="274"/>
            <ac:spMk id="9" creationId="{32BC26D8-82FB-445E-AA49-62A77D7C1EE0}"/>
          </ac:spMkLst>
        </pc:spChg>
        <pc:spChg chg="add">
          <ac:chgData name="Sarah Gothard" userId="0e53f415fda5f162" providerId="LiveId" clId="{5CC7814E-DD04-4D3F-AA94-8EBA62D12F76}" dt="2019-09-28T20:19:02.108" v="11" actId="26606"/>
          <ac:spMkLst>
            <pc:docMk/>
            <pc:sldMk cId="3002737023" sldId="274"/>
            <ac:spMk id="11" creationId="{CB44330D-EA18-4254-AA95-EB49948539B8}"/>
          </ac:spMkLst>
        </pc:spChg>
        <pc:picChg chg="mod">
          <ac:chgData name="Sarah Gothard" userId="0e53f415fda5f162" providerId="LiveId" clId="{5CC7814E-DD04-4D3F-AA94-8EBA62D12F76}" dt="2019-09-28T20:19:02.108" v="11" actId="26606"/>
          <ac:picMkLst>
            <pc:docMk/>
            <pc:sldMk cId="3002737023" sldId="274"/>
            <ac:picMk id="2" creationId="{37FB0468-4CF2-4F26-9334-3C8CF53B0080}"/>
          </ac:picMkLst>
        </pc:picChg>
      </pc:sldChg>
      <pc:sldChg chg="addSp modSp mod setBg">
        <pc:chgData name="Sarah Gothard" userId="0e53f415fda5f162" providerId="LiveId" clId="{5CC7814E-DD04-4D3F-AA94-8EBA62D12F76}" dt="2019-09-28T20:18:56.881" v="9" actId="26606"/>
        <pc:sldMkLst>
          <pc:docMk/>
          <pc:sldMk cId="3021776628" sldId="275"/>
        </pc:sldMkLst>
        <pc:spChg chg="mod ord">
          <ac:chgData name="Sarah Gothard" userId="0e53f415fda5f162" providerId="LiveId" clId="{5CC7814E-DD04-4D3F-AA94-8EBA62D12F76}" dt="2019-09-28T20:18:56.881" v="9" actId="26606"/>
          <ac:spMkLst>
            <pc:docMk/>
            <pc:sldMk cId="3021776628" sldId="275"/>
            <ac:spMk id="4" creationId="{C4EE64F9-B69A-4DF3-A666-4BF300B3F938}"/>
          </ac:spMkLst>
        </pc:spChg>
        <pc:spChg chg="add">
          <ac:chgData name="Sarah Gothard" userId="0e53f415fda5f162" providerId="LiveId" clId="{5CC7814E-DD04-4D3F-AA94-8EBA62D12F76}" dt="2019-09-28T20:18:56.881" v="9" actId="26606"/>
          <ac:spMkLst>
            <pc:docMk/>
            <pc:sldMk cId="3021776628" sldId="275"/>
            <ac:spMk id="9" creationId="{32BC26D8-82FB-445E-AA49-62A77D7C1EE0}"/>
          </ac:spMkLst>
        </pc:spChg>
        <pc:spChg chg="add">
          <ac:chgData name="Sarah Gothard" userId="0e53f415fda5f162" providerId="LiveId" clId="{5CC7814E-DD04-4D3F-AA94-8EBA62D12F76}" dt="2019-09-28T20:18:56.881" v="9" actId="26606"/>
          <ac:spMkLst>
            <pc:docMk/>
            <pc:sldMk cId="3021776628" sldId="275"/>
            <ac:spMk id="11" creationId="{CB44330D-EA18-4254-AA95-EB49948539B8}"/>
          </ac:spMkLst>
        </pc:spChg>
        <pc:picChg chg="mod">
          <ac:chgData name="Sarah Gothard" userId="0e53f415fda5f162" providerId="LiveId" clId="{5CC7814E-DD04-4D3F-AA94-8EBA62D12F76}" dt="2019-09-28T20:18:56.881" v="9" actId="26606"/>
          <ac:picMkLst>
            <pc:docMk/>
            <pc:sldMk cId="3021776628" sldId="275"/>
            <ac:picMk id="2" creationId="{11A4F27D-A892-4574-8F74-E83F4C4B3674}"/>
          </ac:picMkLst>
        </pc:picChg>
      </pc:sldChg>
      <pc:sldChg chg="addSp modSp mod setBg">
        <pc:chgData name="Sarah Gothard" userId="0e53f415fda5f162" providerId="LiveId" clId="{5CC7814E-DD04-4D3F-AA94-8EBA62D12F76}" dt="2019-09-28T20:19:05.225" v="12" actId="26606"/>
        <pc:sldMkLst>
          <pc:docMk/>
          <pc:sldMk cId="53235760" sldId="276"/>
        </pc:sldMkLst>
        <pc:spChg chg="mod ord">
          <ac:chgData name="Sarah Gothard" userId="0e53f415fda5f162" providerId="LiveId" clId="{5CC7814E-DD04-4D3F-AA94-8EBA62D12F76}" dt="2019-09-28T20:19:05.225" v="12" actId="26606"/>
          <ac:spMkLst>
            <pc:docMk/>
            <pc:sldMk cId="53235760" sldId="276"/>
            <ac:spMk id="4" creationId="{C4EE64F9-B69A-4DF3-A666-4BF300B3F938}"/>
          </ac:spMkLst>
        </pc:spChg>
        <pc:spChg chg="add">
          <ac:chgData name="Sarah Gothard" userId="0e53f415fda5f162" providerId="LiveId" clId="{5CC7814E-DD04-4D3F-AA94-8EBA62D12F76}" dt="2019-09-28T20:19:05.225" v="12" actId="26606"/>
          <ac:spMkLst>
            <pc:docMk/>
            <pc:sldMk cId="53235760" sldId="276"/>
            <ac:spMk id="9" creationId="{32BC26D8-82FB-445E-AA49-62A77D7C1EE0}"/>
          </ac:spMkLst>
        </pc:spChg>
        <pc:spChg chg="add">
          <ac:chgData name="Sarah Gothard" userId="0e53f415fda5f162" providerId="LiveId" clId="{5CC7814E-DD04-4D3F-AA94-8EBA62D12F76}" dt="2019-09-28T20:19:05.225" v="12" actId="26606"/>
          <ac:spMkLst>
            <pc:docMk/>
            <pc:sldMk cId="53235760" sldId="276"/>
            <ac:spMk id="11" creationId="{CB44330D-EA18-4254-AA95-EB49948539B8}"/>
          </ac:spMkLst>
        </pc:spChg>
        <pc:picChg chg="mod">
          <ac:chgData name="Sarah Gothard" userId="0e53f415fda5f162" providerId="LiveId" clId="{5CC7814E-DD04-4D3F-AA94-8EBA62D12F76}" dt="2019-09-28T20:19:05.225" v="12" actId="26606"/>
          <ac:picMkLst>
            <pc:docMk/>
            <pc:sldMk cId="53235760" sldId="276"/>
            <ac:picMk id="2" creationId="{409981A2-4984-4209-858F-36BAE3A42A21}"/>
          </ac:picMkLst>
        </pc:picChg>
      </pc:sldChg>
    </pc:docChg>
  </pc:docChgLst>
  <pc:docChgLst>
    <pc:chgData name="Sarah Gothard" userId="0e53f415fda5f162" providerId="LiveId" clId="{6C2DD4DB-C128-4EB6-B53A-3F264FCC3499}"/>
  </pc:docChgLst>
  <pc:docChgLst>
    <pc:chgData name="Sarah Gothard" userId="0e53f415fda5f162" providerId="LiveId" clId="{8B608D8D-F436-4F30-8BC2-90AE3230547E}"/>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9/28/2019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9/28/2019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42102876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44A5E8-EBEC-488E-AE66-5DA21A38EE26}" type="datetime1">
              <a:rPr lang="en-US" smtClean="0"/>
              <a:t>9/28/2019</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001471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B2FCC0-5F4E-427F-9127-B94CD82A0C38}" type="datetime1">
              <a:rPr lang="en-US" smtClean="0"/>
              <a:t>9/28/2019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936995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D3A5CF-AFEC-4509-B771-31481ADC1172}" type="datetime1">
              <a:rPr lang="en-US" smtClean="0"/>
              <a:t>9/28/2019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264849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D43AE-BA47-4254-AC12-551DD83CE10D}" type="datetime1">
              <a:rPr lang="en-US" smtClean="0"/>
              <a:t>9/28/2019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698554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773CAEB-D68E-468F-8E56-B4B66E1C0A61}" type="datetime1">
              <a:rPr lang="en-US" smtClean="0"/>
              <a:t>9/28/2019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05088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A7C4FE-EB64-46BB-9205-B1EE9EE8BFC9}" type="datetime1">
              <a:rPr lang="en-US" smtClean="0"/>
              <a:t>9/28/2019</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535599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C74EE6-CF30-4CA8-B154-B496D8D79A09}" type="datetime1">
              <a:rPr lang="en-US" smtClean="0"/>
              <a:t>9/28/2019</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736532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98C175-E6CD-4916-8689-413DF59FA2B7}" type="datetime1">
              <a:rPr lang="en-US" smtClean="0"/>
              <a:t>9/28/2019</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107735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2422B-9403-45EA-B93B-F8104079F340}" type="datetime1">
              <a:rPr lang="en-US" smtClean="0"/>
              <a:t>9/28/2019</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109250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A927844-C336-4BB0-BDE0-54C7634A075B}" type="datetime1">
              <a:rPr lang="en-US" smtClean="0"/>
              <a:t>9/28/2019</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141086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4E49165-212D-48C1-9776-729E0A8C0D58}" type="datetime1">
              <a:rPr lang="en-US" smtClean="0"/>
              <a:t>9/28/2019</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15911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1B597-F26C-4EAF-A163-38755C5479C0}" type="datetime1">
              <a:rPr lang="en-US" smtClean="0"/>
              <a:t>9/28/2019</a:t>
            </a:fld>
            <a:endParaRPr lang="en-US" dirty="0"/>
          </a:p>
        </p:txBody>
      </p:sp>
      <p:sp>
        <p:nvSpPr>
          <p:cNvPr id="5" name="Footer Placeholder 4"/>
          <p:cNvSpPr>
            <a:spLocks noGrp="1"/>
          </p:cNvSpPr>
          <p:nvPr>
            <p:ph type="ftr" sz="quarter" idx="3"/>
          </p:nvPr>
        </p:nvSpPr>
        <p:spPr>
          <a:xfrm>
            <a:off x="4038600" y="6598965"/>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26055060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A1A278F1-2588-4E71-BFAA-56F0725CDC81}"/>
              </a:ext>
            </a:extLst>
          </p:cNvPr>
          <p:cNvPicPr>
            <a:picLocks noChangeAspect="1"/>
          </p:cNvPicPr>
          <p:nvPr/>
        </p:nvPicPr>
        <p:blipFill>
          <a:blip r:embed="rId3"/>
          <a:stretch>
            <a:fillRect/>
          </a:stretch>
        </p:blipFill>
        <p:spPr>
          <a:xfrm>
            <a:off x="643467" y="2515701"/>
            <a:ext cx="10905066" cy="1826598"/>
          </a:xfrm>
          <a:prstGeom prst="rect">
            <a:avLst/>
          </a:prstGeom>
        </p:spPr>
      </p:pic>
      <p:sp>
        <p:nvSpPr>
          <p:cNvPr id="4" name="Footer Placeholder 3">
            <a:extLst>
              <a:ext uri="{FF2B5EF4-FFF2-40B4-BE49-F238E27FC236}">
                <a16:creationId xmlns:a16="http://schemas.microsoft.com/office/drawing/2014/main" id="{F0E68C4A-6D92-491A-91A4-1EFD59F0C1C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7067880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11A4F27D-A892-4574-8F74-E83F4C4B3674}"/>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C4EE64F9-B69A-4DF3-A666-4BF300B3F93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0217766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4D201C50-4ADF-43AF-B8BC-E47B96D10274}"/>
              </a:ext>
            </a:extLst>
          </p:cNvPr>
          <p:cNvPicPr>
            <a:picLocks noChangeAspect="1"/>
          </p:cNvPicPr>
          <p:nvPr/>
        </p:nvPicPr>
        <p:blipFill>
          <a:blip r:embed="rId2"/>
          <a:stretch>
            <a:fillRect/>
          </a:stretch>
        </p:blipFill>
        <p:spPr>
          <a:xfrm>
            <a:off x="687198" y="643467"/>
            <a:ext cx="10817603" cy="5571066"/>
          </a:xfrm>
          <a:prstGeom prst="rect">
            <a:avLst/>
          </a:prstGeom>
        </p:spPr>
      </p:pic>
      <p:sp>
        <p:nvSpPr>
          <p:cNvPr id="4" name="Footer Placeholder 3">
            <a:extLst>
              <a:ext uri="{FF2B5EF4-FFF2-40B4-BE49-F238E27FC236}">
                <a16:creationId xmlns:a16="http://schemas.microsoft.com/office/drawing/2014/main" id="{C4EE64F9-B69A-4DF3-A666-4BF300B3F93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49206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37FB0468-4CF2-4F26-9334-3C8CF53B0080}"/>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C4EE64F9-B69A-4DF3-A666-4BF300B3F93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002737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409981A2-4984-4209-858F-36BAE3A42A21}"/>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C4EE64F9-B69A-4DF3-A666-4BF300B3F93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532357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DFBA0AFF-1884-4F6F-A815-F173291C62F4}"/>
              </a:ext>
            </a:extLst>
          </p:cNvPr>
          <p:cNvPicPr>
            <a:picLocks noChangeAspect="1"/>
          </p:cNvPicPr>
          <p:nvPr/>
        </p:nvPicPr>
        <p:blipFill>
          <a:blip r:embed="rId2"/>
          <a:stretch>
            <a:fillRect/>
          </a:stretch>
        </p:blipFill>
        <p:spPr>
          <a:xfrm>
            <a:off x="643467" y="648209"/>
            <a:ext cx="10905066" cy="5561582"/>
          </a:xfrm>
          <a:prstGeom prst="rect">
            <a:avLst/>
          </a:prstGeom>
        </p:spPr>
      </p:pic>
      <p:sp>
        <p:nvSpPr>
          <p:cNvPr id="4" name="Footer Placeholder 3">
            <a:extLst>
              <a:ext uri="{FF2B5EF4-FFF2-40B4-BE49-F238E27FC236}">
                <a16:creationId xmlns:a16="http://schemas.microsoft.com/office/drawing/2014/main" id="{C4EE64F9-B69A-4DF3-A666-4BF300B3F93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958390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9578863A-C271-46D5-89BE-B560D917D5C1}"/>
              </a:ext>
            </a:extLst>
          </p:cNvPr>
          <p:cNvPicPr>
            <a:picLocks noChangeAspect="1"/>
          </p:cNvPicPr>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C4EE64F9-B69A-4DF3-A666-4BF300B3F93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3932195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409981A2-4984-4209-858F-36BAE3A42A21}"/>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C4EE64F9-B69A-4DF3-A666-4BF300B3F93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696348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DF4E6F1D-8444-4427-A4A3-399E8995547F}"/>
              </a:ext>
            </a:extLst>
          </p:cNvPr>
          <p:cNvPicPr>
            <a:picLocks noChangeAspect="1"/>
          </p:cNvPicPr>
          <p:nvPr/>
        </p:nvPicPr>
        <p:blipFill>
          <a:blip r:embed="rId2"/>
          <a:stretch>
            <a:fillRect/>
          </a:stretch>
        </p:blipFill>
        <p:spPr>
          <a:xfrm>
            <a:off x="643467" y="702733"/>
            <a:ext cx="10905066" cy="5452533"/>
          </a:xfrm>
          <a:prstGeom prst="rect">
            <a:avLst/>
          </a:prstGeom>
        </p:spPr>
      </p:pic>
      <p:sp>
        <p:nvSpPr>
          <p:cNvPr id="4" name="Footer Placeholder 3">
            <a:extLst>
              <a:ext uri="{FF2B5EF4-FFF2-40B4-BE49-F238E27FC236}">
                <a16:creationId xmlns:a16="http://schemas.microsoft.com/office/drawing/2014/main" id="{C4EE64F9-B69A-4DF3-A666-4BF300B3F93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786870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FC9ECB03-1B6C-4B41-BC2F-BE7E5A647A44}"/>
              </a:ext>
            </a:extLst>
          </p:cNvPr>
          <p:cNvPicPr>
            <a:picLocks noChangeAspect="1"/>
          </p:cNvPicPr>
          <p:nvPr/>
        </p:nvPicPr>
        <p:blipFill>
          <a:blip r:embed="rId2"/>
          <a:stretch>
            <a:fillRect/>
          </a:stretch>
        </p:blipFill>
        <p:spPr>
          <a:xfrm>
            <a:off x="984930" y="643467"/>
            <a:ext cx="10222139" cy="5571066"/>
          </a:xfrm>
          <a:prstGeom prst="rect">
            <a:avLst/>
          </a:prstGeom>
        </p:spPr>
      </p:pic>
      <p:sp>
        <p:nvSpPr>
          <p:cNvPr id="4" name="Footer Placeholder 3">
            <a:extLst>
              <a:ext uri="{FF2B5EF4-FFF2-40B4-BE49-F238E27FC236}">
                <a16:creationId xmlns:a16="http://schemas.microsoft.com/office/drawing/2014/main" id="{C4EE64F9-B69A-4DF3-A666-4BF300B3F93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097434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11A4F27D-A892-4574-8F74-E83F4C4B3674}"/>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C4EE64F9-B69A-4DF3-A666-4BF300B3F93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4655228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925BB2CF-DD47-49DB-8010-772965450618}"/>
              </a:ext>
            </a:extLst>
          </p:cNvPr>
          <p:cNvPicPr>
            <a:picLocks noChangeAspect="1"/>
          </p:cNvPicPr>
          <p:nvPr/>
        </p:nvPicPr>
        <p:blipFill>
          <a:blip r:embed="rId2"/>
          <a:stretch>
            <a:fillRect/>
          </a:stretch>
        </p:blipFill>
        <p:spPr>
          <a:xfrm>
            <a:off x="815370" y="643467"/>
            <a:ext cx="10561260" cy="5571066"/>
          </a:xfrm>
          <a:prstGeom prst="rect">
            <a:avLst/>
          </a:prstGeom>
        </p:spPr>
      </p:pic>
      <p:sp>
        <p:nvSpPr>
          <p:cNvPr id="4" name="Footer Placeholder 3">
            <a:extLst>
              <a:ext uri="{FF2B5EF4-FFF2-40B4-BE49-F238E27FC236}">
                <a16:creationId xmlns:a16="http://schemas.microsoft.com/office/drawing/2014/main" id="{C4EE64F9-B69A-4DF3-A666-4BF300B3F93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274031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74C0DA90-7BA5-4ADE-870A-33C4202184E9}"/>
              </a:ext>
            </a:extLst>
          </p:cNvPr>
          <p:cNvPicPr>
            <a:picLocks noChangeAspect="1"/>
          </p:cNvPicPr>
          <p:nvPr/>
        </p:nvPicPr>
        <p:blipFill>
          <a:blip r:embed="rId2"/>
          <a:stretch>
            <a:fillRect/>
          </a:stretch>
        </p:blipFill>
        <p:spPr>
          <a:xfrm>
            <a:off x="815370" y="643467"/>
            <a:ext cx="10561260" cy="5571066"/>
          </a:xfrm>
          <a:prstGeom prst="rect">
            <a:avLst/>
          </a:prstGeom>
        </p:spPr>
      </p:pic>
      <p:sp>
        <p:nvSpPr>
          <p:cNvPr id="4" name="Footer Placeholder 3">
            <a:extLst>
              <a:ext uri="{FF2B5EF4-FFF2-40B4-BE49-F238E27FC236}">
                <a16:creationId xmlns:a16="http://schemas.microsoft.com/office/drawing/2014/main" id="{C4EE64F9-B69A-4DF3-A666-4BF300B3F93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58629317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2019-09-28T20:19:05Z</dcterms:created>
  <dcterms:modified xsi:type="dcterms:W3CDTF">2019-09-28T20:19:16Z</dcterms:modified>
</cp:coreProperties>
</file>