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9" r:id="rId3"/>
    <p:sldId id="260" r:id="rId4"/>
    <p:sldId id="264" r:id="rId5"/>
    <p:sldId id="262" r:id="rId6"/>
    <p:sldId id="265" r:id="rId7"/>
    <p:sldId id="263" r:id="rId8"/>
    <p:sldId id="266"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A550A3-3C54-4311-9515-398832BFBAD3}" v="1" dt="2022-08-14T18:02:21.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A4A550A3-3C54-4311-9515-398832BFBAD3}"/>
    <pc:docChg chg="undo custSel addSld delSld modSld">
      <pc:chgData name="Sarah Gothard" userId="0e53f415fda5f162" providerId="LiveId" clId="{A4A550A3-3C54-4311-9515-398832BFBAD3}" dt="2022-08-14T18:13:06.295" v="35" actId="1076"/>
      <pc:docMkLst>
        <pc:docMk/>
      </pc:docMkLst>
      <pc:sldChg chg="addSp delSp modSp mod">
        <pc:chgData name="Sarah Gothard" userId="0e53f415fda5f162" providerId="LiveId" clId="{A4A550A3-3C54-4311-9515-398832BFBAD3}" dt="2022-08-14T18:03:52.724" v="14" actId="26606"/>
        <pc:sldMkLst>
          <pc:docMk/>
          <pc:sldMk cId="4161162085" sldId="258"/>
        </pc:sldMkLst>
        <pc:spChg chg="mod ord">
          <ac:chgData name="Sarah Gothard" userId="0e53f415fda5f162" providerId="LiveId" clId="{A4A550A3-3C54-4311-9515-398832BFBAD3}" dt="2022-08-14T18:03:52.724" v="14" actId="26606"/>
          <ac:spMkLst>
            <pc:docMk/>
            <pc:sldMk cId="4161162085" sldId="258"/>
            <ac:spMk id="5" creationId="{3EFA0E5A-5805-4880-B545-05931A47CB8A}"/>
          </ac:spMkLst>
        </pc:spChg>
        <pc:spChg chg="add del">
          <ac:chgData name="Sarah Gothard" userId="0e53f415fda5f162" providerId="LiveId" clId="{A4A550A3-3C54-4311-9515-398832BFBAD3}" dt="2022-08-14T18:03:38.403" v="12" actId="22"/>
          <ac:spMkLst>
            <pc:docMk/>
            <pc:sldMk cId="4161162085" sldId="258"/>
            <ac:spMk id="7" creationId="{EA5F9517-33F2-4347-8722-D3B9DB18B13F}"/>
          </ac:spMkLst>
        </pc:spChg>
        <pc:spChg chg="del">
          <ac:chgData name="Sarah Gothard" userId="0e53f415fda5f162" providerId="LiveId" clId="{A4A550A3-3C54-4311-9515-398832BFBAD3}" dt="2022-08-14T18:03:52.724" v="14" actId="26606"/>
          <ac:spMkLst>
            <pc:docMk/>
            <pc:sldMk cId="4161162085" sldId="258"/>
            <ac:spMk id="74" creationId="{32BC26D8-82FB-445E-AA49-62A77D7C1EE0}"/>
          </ac:spMkLst>
        </pc:spChg>
        <pc:spChg chg="del">
          <ac:chgData name="Sarah Gothard" userId="0e53f415fda5f162" providerId="LiveId" clId="{A4A550A3-3C54-4311-9515-398832BFBAD3}" dt="2022-08-14T18:03:52.724" v="14" actId="26606"/>
          <ac:spMkLst>
            <pc:docMk/>
            <pc:sldMk cId="4161162085" sldId="258"/>
            <ac:spMk id="76" creationId="{CB44330D-EA18-4254-AA95-EB49948539B8}"/>
          </ac:spMkLst>
        </pc:spChg>
        <pc:spChg chg="add">
          <ac:chgData name="Sarah Gothard" userId="0e53f415fda5f162" providerId="LiveId" clId="{A4A550A3-3C54-4311-9515-398832BFBAD3}" dt="2022-08-14T18:03:52.724" v="14" actId="26606"/>
          <ac:spMkLst>
            <pc:docMk/>
            <pc:sldMk cId="4161162085" sldId="258"/>
            <ac:spMk id="81" creationId="{32BC26D8-82FB-445E-AA49-62A77D7C1EE0}"/>
          </ac:spMkLst>
        </pc:spChg>
        <pc:spChg chg="add">
          <ac:chgData name="Sarah Gothard" userId="0e53f415fda5f162" providerId="LiveId" clId="{A4A550A3-3C54-4311-9515-398832BFBAD3}" dt="2022-08-14T18:03:52.724" v="14" actId="26606"/>
          <ac:spMkLst>
            <pc:docMk/>
            <pc:sldMk cId="4161162085" sldId="258"/>
            <ac:spMk id="83" creationId="{CB44330D-EA18-4254-AA95-EB49948539B8}"/>
          </ac:spMkLst>
        </pc:spChg>
        <pc:picChg chg="del">
          <ac:chgData name="Sarah Gothard" userId="0e53f415fda5f162" providerId="LiveId" clId="{A4A550A3-3C54-4311-9515-398832BFBAD3}" dt="2022-08-14T18:03:36.277" v="10" actId="478"/>
          <ac:picMkLst>
            <pc:docMk/>
            <pc:sldMk cId="4161162085" sldId="258"/>
            <ac:picMk id="4" creationId="{3AD835F5-37F0-4E94-B335-63BF2A8AC45F}"/>
          </ac:picMkLst>
        </pc:picChg>
        <pc:picChg chg="add mod">
          <ac:chgData name="Sarah Gothard" userId="0e53f415fda5f162" providerId="LiveId" clId="{A4A550A3-3C54-4311-9515-398832BFBAD3}" dt="2022-08-14T18:03:52.724" v="14" actId="26606"/>
          <ac:picMkLst>
            <pc:docMk/>
            <pc:sldMk cId="4161162085" sldId="258"/>
            <ac:picMk id="6" creationId="{7F74EC39-7A9B-4923-93F7-2B4545E79405}"/>
          </ac:picMkLst>
        </pc:picChg>
      </pc:sldChg>
      <pc:sldChg chg="addSp delSp modSp mod">
        <pc:chgData name="Sarah Gothard" userId="0e53f415fda5f162" providerId="LiveId" clId="{A4A550A3-3C54-4311-9515-398832BFBAD3}" dt="2022-08-14T18:05:12.992" v="17" actId="26606"/>
        <pc:sldMkLst>
          <pc:docMk/>
          <pc:sldMk cId="1319273131" sldId="259"/>
        </pc:sldMkLst>
        <pc:spChg chg="add del mod">
          <ac:chgData name="Sarah Gothard" userId="0e53f415fda5f162" providerId="LiveId" clId="{A4A550A3-3C54-4311-9515-398832BFBAD3}" dt="2022-08-14T18:05:12.992" v="17" actId="26606"/>
          <ac:spMkLst>
            <pc:docMk/>
            <pc:sldMk cId="1319273131" sldId="259"/>
            <ac:spMk id="3" creationId="{358C575E-700A-40BC-B287-6116A3854601}"/>
          </ac:spMkLst>
        </pc:spChg>
        <pc:spChg chg="mod ord">
          <ac:chgData name="Sarah Gothard" userId="0e53f415fda5f162" providerId="LiveId" clId="{A4A550A3-3C54-4311-9515-398832BFBAD3}" dt="2022-08-14T18:05:12.992" v="17" actId="26606"/>
          <ac:spMkLst>
            <pc:docMk/>
            <pc:sldMk cId="1319273131" sldId="259"/>
            <ac:spMk id="4" creationId="{359C7606-B22F-44FB-AB38-1F3916DB6184}"/>
          </ac:spMkLst>
        </pc:spChg>
        <pc:spChg chg="del">
          <ac:chgData name="Sarah Gothard" userId="0e53f415fda5f162" providerId="LiveId" clId="{A4A550A3-3C54-4311-9515-398832BFBAD3}" dt="2022-08-14T18:05:12.992" v="17" actId="26606"/>
          <ac:spMkLst>
            <pc:docMk/>
            <pc:sldMk cId="1319273131" sldId="259"/>
            <ac:spMk id="25" creationId="{32BC26D8-82FB-445E-AA49-62A77D7C1EE0}"/>
          </ac:spMkLst>
        </pc:spChg>
        <pc:spChg chg="del">
          <ac:chgData name="Sarah Gothard" userId="0e53f415fda5f162" providerId="LiveId" clId="{A4A550A3-3C54-4311-9515-398832BFBAD3}" dt="2022-08-14T18:05:12.992" v="17" actId="26606"/>
          <ac:spMkLst>
            <pc:docMk/>
            <pc:sldMk cId="1319273131" sldId="259"/>
            <ac:spMk id="27" creationId="{CB44330D-EA18-4254-AA95-EB49948539B8}"/>
          </ac:spMkLst>
        </pc:spChg>
        <pc:spChg chg="add">
          <ac:chgData name="Sarah Gothard" userId="0e53f415fda5f162" providerId="LiveId" clId="{A4A550A3-3C54-4311-9515-398832BFBAD3}" dt="2022-08-14T18:05:12.992" v="17" actId="26606"/>
          <ac:spMkLst>
            <pc:docMk/>
            <pc:sldMk cId="1319273131" sldId="259"/>
            <ac:spMk id="32" creationId="{32BC26D8-82FB-445E-AA49-62A77D7C1EE0}"/>
          </ac:spMkLst>
        </pc:spChg>
        <pc:spChg chg="add">
          <ac:chgData name="Sarah Gothard" userId="0e53f415fda5f162" providerId="LiveId" clId="{A4A550A3-3C54-4311-9515-398832BFBAD3}" dt="2022-08-14T18:05:12.992" v="17" actId="26606"/>
          <ac:spMkLst>
            <pc:docMk/>
            <pc:sldMk cId="1319273131" sldId="259"/>
            <ac:spMk id="34" creationId="{CB44330D-EA18-4254-AA95-EB49948539B8}"/>
          </ac:spMkLst>
        </pc:spChg>
        <pc:picChg chg="del">
          <ac:chgData name="Sarah Gothard" userId="0e53f415fda5f162" providerId="LiveId" clId="{A4A550A3-3C54-4311-9515-398832BFBAD3}" dt="2022-08-14T18:05:08.827" v="15" actId="478"/>
          <ac:picMkLst>
            <pc:docMk/>
            <pc:sldMk cId="1319273131" sldId="259"/>
            <ac:picMk id="6" creationId="{300B04B8-624B-44AC-B22A-F9ED6DDA71EA}"/>
          </ac:picMkLst>
        </pc:picChg>
        <pc:picChg chg="add mod">
          <ac:chgData name="Sarah Gothard" userId="0e53f415fda5f162" providerId="LiveId" clId="{A4A550A3-3C54-4311-9515-398832BFBAD3}" dt="2022-08-14T18:05:12.992" v="17" actId="26606"/>
          <ac:picMkLst>
            <pc:docMk/>
            <pc:sldMk cId="1319273131" sldId="259"/>
            <ac:picMk id="7" creationId="{F34E77A9-0E80-4BBB-932C-65AABBB2225B}"/>
          </ac:picMkLst>
        </pc:picChg>
      </pc:sldChg>
      <pc:sldChg chg="modSp del mod">
        <pc:chgData name="Sarah Gothard" userId="0e53f415fda5f162" providerId="LiveId" clId="{A4A550A3-3C54-4311-9515-398832BFBAD3}" dt="2022-08-14T18:05:56.673" v="18" actId="47"/>
        <pc:sldMkLst>
          <pc:docMk/>
          <pc:sldMk cId="1302649590" sldId="260"/>
        </pc:sldMkLst>
        <pc:spChg chg="mod">
          <ac:chgData name="Sarah Gothard" userId="0e53f415fda5f162" providerId="LiveId" clId="{A4A550A3-3C54-4311-9515-398832BFBAD3}" dt="2022-08-14T18:02:22.362" v="2" actId="27636"/>
          <ac:spMkLst>
            <pc:docMk/>
            <pc:sldMk cId="1302649590" sldId="260"/>
            <ac:spMk id="4" creationId="{6CE1B1CD-46C9-4808-BE1D-752034EEABD2}"/>
          </ac:spMkLst>
        </pc:spChg>
      </pc:sldChg>
      <pc:sldChg chg="addSp delSp modSp new mod setBg">
        <pc:chgData name="Sarah Gothard" userId="0e53f415fda5f162" providerId="LiveId" clId="{A4A550A3-3C54-4311-9515-398832BFBAD3}" dt="2022-08-14T18:06:03.358" v="21" actId="26606"/>
        <pc:sldMkLst>
          <pc:docMk/>
          <pc:sldMk cId="1704689082" sldId="260"/>
        </pc:sldMkLst>
        <pc:spChg chg="del">
          <ac:chgData name="Sarah Gothard" userId="0e53f415fda5f162" providerId="LiveId" clId="{A4A550A3-3C54-4311-9515-398832BFBAD3}" dt="2022-08-14T18:06:03.358" v="21" actId="26606"/>
          <ac:spMkLst>
            <pc:docMk/>
            <pc:sldMk cId="1704689082" sldId="260"/>
            <ac:spMk id="2" creationId="{54D40494-C265-4EB0-9315-82C818271280}"/>
          </ac:spMkLst>
        </pc:spChg>
        <pc:spChg chg="del">
          <ac:chgData name="Sarah Gothard" userId="0e53f415fda5f162" providerId="LiveId" clId="{A4A550A3-3C54-4311-9515-398832BFBAD3}" dt="2022-08-14T18:06:03.358" v="21" actId="26606"/>
          <ac:spMkLst>
            <pc:docMk/>
            <pc:sldMk cId="1704689082" sldId="260"/>
            <ac:spMk id="3" creationId="{23EDB916-A4A1-4DDC-B57E-679730B56E08}"/>
          </ac:spMkLst>
        </pc:spChg>
        <pc:spChg chg="mod ord">
          <ac:chgData name="Sarah Gothard" userId="0e53f415fda5f162" providerId="LiveId" clId="{A4A550A3-3C54-4311-9515-398832BFBAD3}" dt="2022-08-14T18:06:03.358" v="21" actId="26606"/>
          <ac:spMkLst>
            <pc:docMk/>
            <pc:sldMk cId="1704689082" sldId="260"/>
            <ac:spMk id="4" creationId="{FEC90D09-FAE8-4A33-ACDF-DA51C7B5249C}"/>
          </ac:spMkLst>
        </pc:spChg>
        <pc:spChg chg="add">
          <ac:chgData name="Sarah Gothard" userId="0e53f415fda5f162" providerId="LiveId" clId="{A4A550A3-3C54-4311-9515-398832BFBAD3}" dt="2022-08-14T18:06:03.358" v="21" actId="26606"/>
          <ac:spMkLst>
            <pc:docMk/>
            <pc:sldMk cId="1704689082" sldId="260"/>
            <ac:spMk id="11" creationId="{32BC26D8-82FB-445E-AA49-62A77D7C1EE0}"/>
          </ac:spMkLst>
        </pc:spChg>
        <pc:spChg chg="add">
          <ac:chgData name="Sarah Gothard" userId="0e53f415fda5f162" providerId="LiveId" clId="{A4A550A3-3C54-4311-9515-398832BFBAD3}" dt="2022-08-14T18:06:03.358" v="21" actId="26606"/>
          <ac:spMkLst>
            <pc:docMk/>
            <pc:sldMk cId="1704689082" sldId="260"/>
            <ac:spMk id="13" creationId="{CB44330D-EA18-4254-AA95-EB49948539B8}"/>
          </ac:spMkLst>
        </pc:spChg>
        <pc:picChg chg="add mod">
          <ac:chgData name="Sarah Gothard" userId="0e53f415fda5f162" providerId="LiveId" clId="{A4A550A3-3C54-4311-9515-398832BFBAD3}" dt="2022-08-14T18:06:03.358" v="21" actId="26606"/>
          <ac:picMkLst>
            <pc:docMk/>
            <pc:sldMk cId="1704689082" sldId="260"/>
            <ac:picMk id="6" creationId="{EE1271DF-4C70-4F0F-8C85-C4AD65D969F9}"/>
          </ac:picMkLst>
        </pc:picChg>
      </pc:sldChg>
      <pc:sldChg chg="add">
        <pc:chgData name="Sarah Gothard" userId="0e53f415fda5f162" providerId="LiveId" clId="{A4A550A3-3C54-4311-9515-398832BFBAD3}" dt="2022-08-14T18:06:06.937" v="22" actId="2890"/>
        <pc:sldMkLst>
          <pc:docMk/>
          <pc:sldMk cId="953148927" sldId="261"/>
        </pc:sldMkLst>
      </pc:sldChg>
      <pc:sldChg chg="modSp del mod">
        <pc:chgData name="Sarah Gothard" userId="0e53f415fda5f162" providerId="LiveId" clId="{A4A550A3-3C54-4311-9515-398832BFBAD3}" dt="2022-08-14T18:05:56.673" v="18" actId="47"/>
        <pc:sldMkLst>
          <pc:docMk/>
          <pc:sldMk cId="1333956260" sldId="261"/>
        </pc:sldMkLst>
        <pc:spChg chg="mod">
          <ac:chgData name="Sarah Gothard" userId="0e53f415fda5f162" providerId="LiveId" clId="{A4A550A3-3C54-4311-9515-398832BFBAD3}" dt="2022-08-14T18:02:22.385" v="3" actId="27636"/>
          <ac:spMkLst>
            <pc:docMk/>
            <pc:sldMk cId="1333956260" sldId="261"/>
            <ac:spMk id="4" creationId="{DA5F198D-F7D3-4AB4-B3AC-B49CE24E0E85}"/>
          </ac:spMkLst>
        </pc:spChg>
      </pc:sldChg>
      <pc:sldChg chg="add">
        <pc:chgData name="Sarah Gothard" userId="0e53f415fda5f162" providerId="LiveId" clId="{A4A550A3-3C54-4311-9515-398832BFBAD3}" dt="2022-08-14T18:06:09.867" v="23" actId="2890"/>
        <pc:sldMkLst>
          <pc:docMk/>
          <pc:sldMk cId="1650888688" sldId="262"/>
        </pc:sldMkLst>
      </pc:sldChg>
      <pc:sldChg chg="modSp del mod">
        <pc:chgData name="Sarah Gothard" userId="0e53f415fda5f162" providerId="LiveId" clId="{A4A550A3-3C54-4311-9515-398832BFBAD3}" dt="2022-08-14T18:05:56.673" v="18" actId="47"/>
        <pc:sldMkLst>
          <pc:docMk/>
          <pc:sldMk cId="2725346323" sldId="262"/>
        </pc:sldMkLst>
        <pc:spChg chg="mod">
          <ac:chgData name="Sarah Gothard" userId="0e53f415fda5f162" providerId="LiveId" clId="{A4A550A3-3C54-4311-9515-398832BFBAD3}" dt="2022-08-14T18:02:22.406" v="4" actId="27636"/>
          <ac:spMkLst>
            <pc:docMk/>
            <pc:sldMk cId="2725346323" sldId="262"/>
            <ac:spMk id="4" creationId="{670C859D-7785-4A4C-B33B-D6CE95A60FFA}"/>
          </ac:spMkLst>
        </pc:spChg>
      </pc:sldChg>
      <pc:sldChg chg="modSp del mod">
        <pc:chgData name="Sarah Gothard" userId="0e53f415fda5f162" providerId="LiveId" clId="{A4A550A3-3C54-4311-9515-398832BFBAD3}" dt="2022-08-14T18:05:56.673" v="18" actId="47"/>
        <pc:sldMkLst>
          <pc:docMk/>
          <pc:sldMk cId="1938695073" sldId="263"/>
        </pc:sldMkLst>
        <pc:spChg chg="mod">
          <ac:chgData name="Sarah Gothard" userId="0e53f415fda5f162" providerId="LiveId" clId="{A4A550A3-3C54-4311-9515-398832BFBAD3}" dt="2022-08-14T18:02:22.425" v="5" actId="27636"/>
          <ac:spMkLst>
            <pc:docMk/>
            <pc:sldMk cId="1938695073" sldId="263"/>
            <ac:spMk id="4" creationId="{837C7BB4-E7E9-4C50-B1C7-59FE9DCD2084}"/>
          </ac:spMkLst>
        </pc:spChg>
      </pc:sldChg>
      <pc:sldChg chg="add">
        <pc:chgData name="Sarah Gothard" userId="0e53f415fda5f162" providerId="LiveId" clId="{A4A550A3-3C54-4311-9515-398832BFBAD3}" dt="2022-08-14T18:06:13.295" v="24" actId="2890"/>
        <pc:sldMkLst>
          <pc:docMk/>
          <pc:sldMk cId="2124752579" sldId="263"/>
        </pc:sldMkLst>
      </pc:sldChg>
      <pc:sldChg chg="modSp del mod">
        <pc:chgData name="Sarah Gothard" userId="0e53f415fda5f162" providerId="LiveId" clId="{A4A550A3-3C54-4311-9515-398832BFBAD3}" dt="2022-08-14T18:05:56.673" v="18" actId="47"/>
        <pc:sldMkLst>
          <pc:docMk/>
          <pc:sldMk cId="865430668" sldId="264"/>
        </pc:sldMkLst>
        <pc:spChg chg="mod">
          <ac:chgData name="Sarah Gothard" userId="0e53f415fda5f162" providerId="LiveId" clId="{A4A550A3-3C54-4311-9515-398832BFBAD3}" dt="2022-08-14T18:02:22.444" v="6" actId="27636"/>
          <ac:spMkLst>
            <pc:docMk/>
            <pc:sldMk cId="865430668" sldId="264"/>
            <ac:spMk id="4" creationId="{E8C87C1F-BF05-428F-B9E9-F9DA37746EB4}"/>
          </ac:spMkLst>
        </pc:spChg>
      </pc:sldChg>
      <pc:sldChg chg="addSp delSp modSp new mod setBg">
        <pc:chgData name="Sarah Gothard" userId="0e53f415fda5f162" providerId="LiveId" clId="{A4A550A3-3C54-4311-9515-398832BFBAD3}" dt="2022-08-14T18:07:31.356" v="27" actId="26606"/>
        <pc:sldMkLst>
          <pc:docMk/>
          <pc:sldMk cId="2772867648" sldId="264"/>
        </pc:sldMkLst>
        <pc:spChg chg="del">
          <ac:chgData name="Sarah Gothard" userId="0e53f415fda5f162" providerId="LiveId" clId="{A4A550A3-3C54-4311-9515-398832BFBAD3}" dt="2022-08-14T18:07:31.356" v="27" actId="26606"/>
          <ac:spMkLst>
            <pc:docMk/>
            <pc:sldMk cId="2772867648" sldId="264"/>
            <ac:spMk id="2" creationId="{FACCFD3D-095A-46EC-BFFF-AB1F4235EE90}"/>
          </ac:spMkLst>
        </pc:spChg>
        <pc:spChg chg="del">
          <ac:chgData name="Sarah Gothard" userId="0e53f415fda5f162" providerId="LiveId" clId="{A4A550A3-3C54-4311-9515-398832BFBAD3}" dt="2022-08-14T18:07:31.356" v="27" actId="26606"/>
          <ac:spMkLst>
            <pc:docMk/>
            <pc:sldMk cId="2772867648" sldId="264"/>
            <ac:spMk id="3" creationId="{1564EFA2-3B5C-4045-8E43-0CE390E9B0E3}"/>
          </ac:spMkLst>
        </pc:spChg>
        <pc:spChg chg="mod ord">
          <ac:chgData name="Sarah Gothard" userId="0e53f415fda5f162" providerId="LiveId" clId="{A4A550A3-3C54-4311-9515-398832BFBAD3}" dt="2022-08-14T18:07:31.356" v="27" actId="26606"/>
          <ac:spMkLst>
            <pc:docMk/>
            <pc:sldMk cId="2772867648" sldId="264"/>
            <ac:spMk id="4" creationId="{83A1BBCF-3B23-45CB-B46E-1F3EA4CF0380}"/>
          </ac:spMkLst>
        </pc:spChg>
        <pc:spChg chg="add">
          <ac:chgData name="Sarah Gothard" userId="0e53f415fda5f162" providerId="LiveId" clId="{A4A550A3-3C54-4311-9515-398832BFBAD3}" dt="2022-08-14T18:07:31.356" v="27" actId="26606"/>
          <ac:spMkLst>
            <pc:docMk/>
            <pc:sldMk cId="2772867648" sldId="264"/>
            <ac:spMk id="11" creationId="{32BC26D8-82FB-445E-AA49-62A77D7C1EE0}"/>
          </ac:spMkLst>
        </pc:spChg>
        <pc:spChg chg="add">
          <ac:chgData name="Sarah Gothard" userId="0e53f415fda5f162" providerId="LiveId" clId="{A4A550A3-3C54-4311-9515-398832BFBAD3}" dt="2022-08-14T18:07:31.356" v="27" actId="26606"/>
          <ac:spMkLst>
            <pc:docMk/>
            <pc:sldMk cId="2772867648" sldId="264"/>
            <ac:spMk id="13" creationId="{CB44330D-EA18-4254-AA95-EB49948539B8}"/>
          </ac:spMkLst>
        </pc:spChg>
        <pc:picChg chg="add mod">
          <ac:chgData name="Sarah Gothard" userId="0e53f415fda5f162" providerId="LiveId" clId="{A4A550A3-3C54-4311-9515-398832BFBAD3}" dt="2022-08-14T18:07:31.356" v="27" actId="26606"/>
          <ac:picMkLst>
            <pc:docMk/>
            <pc:sldMk cId="2772867648" sldId="264"/>
            <ac:picMk id="6" creationId="{53EE73EF-55DD-4D03-8288-8D213947A9A2}"/>
          </ac:picMkLst>
        </pc:picChg>
      </pc:sldChg>
      <pc:sldChg chg="addSp delSp modSp new mod setBg">
        <pc:chgData name="Sarah Gothard" userId="0e53f415fda5f162" providerId="LiveId" clId="{A4A550A3-3C54-4311-9515-398832BFBAD3}" dt="2022-08-14T18:13:06.295" v="35" actId="1076"/>
        <pc:sldMkLst>
          <pc:docMk/>
          <pc:sldMk cId="2817576500" sldId="265"/>
        </pc:sldMkLst>
        <pc:spChg chg="del">
          <ac:chgData name="Sarah Gothard" userId="0e53f415fda5f162" providerId="LiveId" clId="{A4A550A3-3C54-4311-9515-398832BFBAD3}" dt="2022-08-14T18:10:56.743" v="30" actId="26606"/>
          <ac:spMkLst>
            <pc:docMk/>
            <pc:sldMk cId="2817576500" sldId="265"/>
            <ac:spMk id="2" creationId="{543204BF-F052-4CE0-99C4-D6F92C933413}"/>
          </ac:spMkLst>
        </pc:spChg>
        <pc:spChg chg="del">
          <ac:chgData name="Sarah Gothard" userId="0e53f415fda5f162" providerId="LiveId" clId="{A4A550A3-3C54-4311-9515-398832BFBAD3}" dt="2022-08-14T18:10:56.743" v="30" actId="26606"/>
          <ac:spMkLst>
            <pc:docMk/>
            <pc:sldMk cId="2817576500" sldId="265"/>
            <ac:spMk id="3" creationId="{2D9DB02D-2C37-4E13-975E-BA37D897B3E6}"/>
          </ac:spMkLst>
        </pc:spChg>
        <pc:spChg chg="mod ord">
          <ac:chgData name="Sarah Gothard" userId="0e53f415fda5f162" providerId="LiveId" clId="{A4A550A3-3C54-4311-9515-398832BFBAD3}" dt="2022-08-14T18:10:56.743" v="30" actId="26606"/>
          <ac:spMkLst>
            <pc:docMk/>
            <pc:sldMk cId="2817576500" sldId="265"/>
            <ac:spMk id="4" creationId="{C432B9D2-72B1-45FA-8EB7-3FEDC7977F9B}"/>
          </ac:spMkLst>
        </pc:spChg>
        <pc:spChg chg="add">
          <ac:chgData name="Sarah Gothard" userId="0e53f415fda5f162" providerId="LiveId" clId="{A4A550A3-3C54-4311-9515-398832BFBAD3}" dt="2022-08-14T18:10:56.743" v="30" actId="26606"/>
          <ac:spMkLst>
            <pc:docMk/>
            <pc:sldMk cId="2817576500" sldId="265"/>
            <ac:spMk id="11" creationId="{32BC26D8-82FB-445E-AA49-62A77D7C1EE0}"/>
          </ac:spMkLst>
        </pc:spChg>
        <pc:spChg chg="add">
          <ac:chgData name="Sarah Gothard" userId="0e53f415fda5f162" providerId="LiveId" clId="{A4A550A3-3C54-4311-9515-398832BFBAD3}" dt="2022-08-14T18:10:56.743" v="30" actId="26606"/>
          <ac:spMkLst>
            <pc:docMk/>
            <pc:sldMk cId="2817576500" sldId="265"/>
            <ac:spMk id="13" creationId="{CB44330D-EA18-4254-AA95-EB49948539B8}"/>
          </ac:spMkLst>
        </pc:spChg>
        <pc:picChg chg="add mod">
          <ac:chgData name="Sarah Gothard" userId="0e53f415fda5f162" providerId="LiveId" clId="{A4A550A3-3C54-4311-9515-398832BFBAD3}" dt="2022-08-14T18:13:06.295" v="35" actId="1076"/>
          <ac:picMkLst>
            <pc:docMk/>
            <pc:sldMk cId="2817576500" sldId="265"/>
            <ac:picMk id="6" creationId="{CCCEE07F-BE8C-4EF1-AF49-2E2252619318}"/>
          </ac:picMkLst>
        </pc:picChg>
      </pc:sldChg>
      <pc:sldChg chg="modSp del mod">
        <pc:chgData name="Sarah Gothard" userId="0e53f415fda5f162" providerId="LiveId" clId="{A4A550A3-3C54-4311-9515-398832BFBAD3}" dt="2022-08-14T18:05:56.673" v="18" actId="47"/>
        <pc:sldMkLst>
          <pc:docMk/>
          <pc:sldMk cId="1504771238" sldId="266"/>
        </pc:sldMkLst>
        <pc:spChg chg="mod">
          <ac:chgData name="Sarah Gothard" userId="0e53f415fda5f162" providerId="LiveId" clId="{A4A550A3-3C54-4311-9515-398832BFBAD3}" dt="2022-08-14T18:02:22.464" v="7" actId="27636"/>
          <ac:spMkLst>
            <pc:docMk/>
            <pc:sldMk cId="1504771238" sldId="266"/>
            <ac:spMk id="4" creationId="{56F23D84-9FFD-4763-8742-D072F3F5A5B0}"/>
          </ac:spMkLst>
        </pc:spChg>
      </pc:sldChg>
      <pc:sldChg chg="addSp delSp modSp new mod setBg">
        <pc:chgData name="Sarah Gothard" userId="0e53f415fda5f162" providerId="LiveId" clId="{A4A550A3-3C54-4311-9515-398832BFBAD3}" dt="2022-08-14T18:12:32.301" v="33" actId="26606"/>
        <pc:sldMkLst>
          <pc:docMk/>
          <pc:sldMk cId="2992580807" sldId="266"/>
        </pc:sldMkLst>
        <pc:spChg chg="del">
          <ac:chgData name="Sarah Gothard" userId="0e53f415fda5f162" providerId="LiveId" clId="{A4A550A3-3C54-4311-9515-398832BFBAD3}" dt="2022-08-14T18:12:32.301" v="33" actId="26606"/>
          <ac:spMkLst>
            <pc:docMk/>
            <pc:sldMk cId="2992580807" sldId="266"/>
            <ac:spMk id="2" creationId="{5053D0CB-9A32-4372-8CAE-4783B9061703}"/>
          </ac:spMkLst>
        </pc:spChg>
        <pc:spChg chg="del">
          <ac:chgData name="Sarah Gothard" userId="0e53f415fda5f162" providerId="LiveId" clId="{A4A550A3-3C54-4311-9515-398832BFBAD3}" dt="2022-08-14T18:12:32.301" v="33" actId="26606"/>
          <ac:spMkLst>
            <pc:docMk/>
            <pc:sldMk cId="2992580807" sldId="266"/>
            <ac:spMk id="3" creationId="{3ABD276A-BA8A-4620-BBB4-D4458DEC34FE}"/>
          </ac:spMkLst>
        </pc:spChg>
        <pc:spChg chg="mod ord">
          <ac:chgData name="Sarah Gothard" userId="0e53f415fda5f162" providerId="LiveId" clId="{A4A550A3-3C54-4311-9515-398832BFBAD3}" dt="2022-08-14T18:12:32.301" v="33" actId="26606"/>
          <ac:spMkLst>
            <pc:docMk/>
            <pc:sldMk cId="2992580807" sldId="266"/>
            <ac:spMk id="4" creationId="{CAC65C54-D478-4C65-9F95-7E0EA4422A68}"/>
          </ac:spMkLst>
        </pc:spChg>
        <pc:spChg chg="add">
          <ac:chgData name="Sarah Gothard" userId="0e53f415fda5f162" providerId="LiveId" clId="{A4A550A3-3C54-4311-9515-398832BFBAD3}" dt="2022-08-14T18:12:32.301" v="33" actId="26606"/>
          <ac:spMkLst>
            <pc:docMk/>
            <pc:sldMk cId="2992580807" sldId="266"/>
            <ac:spMk id="11" creationId="{32BC26D8-82FB-445E-AA49-62A77D7C1EE0}"/>
          </ac:spMkLst>
        </pc:spChg>
        <pc:spChg chg="add">
          <ac:chgData name="Sarah Gothard" userId="0e53f415fda5f162" providerId="LiveId" clId="{A4A550A3-3C54-4311-9515-398832BFBAD3}" dt="2022-08-14T18:12:32.301" v="33" actId="26606"/>
          <ac:spMkLst>
            <pc:docMk/>
            <pc:sldMk cId="2992580807" sldId="266"/>
            <ac:spMk id="13" creationId="{CB44330D-EA18-4254-AA95-EB49948539B8}"/>
          </ac:spMkLst>
        </pc:spChg>
        <pc:picChg chg="add mod">
          <ac:chgData name="Sarah Gothard" userId="0e53f415fda5f162" providerId="LiveId" clId="{A4A550A3-3C54-4311-9515-398832BFBAD3}" dt="2022-08-14T18:12:32.301" v="33" actId="26606"/>
          <ac:picMkLst>
            <pc:docMk/>
            <pc:sldMk cId="2992580807" sldId="266"/>
            <ac:picMk id="6" creationId="{1F3A6C51-4F40-4153-B099-25F86394CF4A}"/>
          </ac:picMkLst>
        </pc:picChg>
      </pc:sldChg>
      <pc:sldChg chg="modSp del mod">
        <pc:chgData name="Sarah Gothard" userId="0e53f415fda5f162" providerId="LiveId" clId="{A4A550A3-3C54-4311-9515-398832BFBAD3}" dt="2022-08-14T18:05:56.673" v="18" actId="47"/>
        <pc:sldMkLst>
          <pc:docMk/>
          <pc:sldMk cId="148325766" sldId="267"/>
        </pc:sldMkLst>
        <pc:spChg chg="mod">
          <ac:chgData name="Sarah Gothard" userId="0e53f415fda5f162" providerId="LiveId" clId="{A4A550A3-3C54-4311-9515-398832BFBAD3}" dt="2022-08-14T18:02:22.488" v="8" actId="27636"/>
          <ac:spMkLst>
            <pc:docMk/>
            <pc:sldMk cId="148325766" sldId="267"/>
            <ac:spMk id="4" creationId="{317ADC76-01DB-4F41-A1CD-B7295506A246}"/>
          </ac:spMkLst>
        </pc:spChg>
      </pc:sldChg>
      <pc:sldChg chg="modSp del mod">
        <pc:chgData name="Sarah Gothard" userId="0e53f415fda5f162" providerId="LiveId" clId="{A4A550A3-3C54-4311-9515-398832BFBAD3}" dt="2022-08-14T18:05:56.673" v="18" actId="47"/>
        <pc:sldMkLst>
          <pc:docMk/>
          <pc:sldMk cId="3577726097" sldId="268"/>
        </pc:sldMkLst>
        <pc:spChg chg="mod">
          <ac:chgData name="Sarah Gothard" userId="0e53f415fda5f162" providerId="LiveId" clId="{A4A550A3-3C54-4311-9515-398832BFBAD3}" dt="2022-08-14T18:02:22.571" v="9" actId="27636"/>
          <ac:spMkLst>
            <pc:docMk/>
            <pc:sldMk cId="3577726097" sldId="268"/>
            <ac:spMk id="4" creationId="{E8C87C1F-BF05-428F-B9E9-F9DA37746E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8/14/2022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92F50FF8-A8A6-491E-AAA9-0FA98D90E143}" type="datetime1">
              <a:rPr lang="en-US" smtClean="0"/>
              <a:t>8/14/2022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C81F6727-5F13-44AA-8F86-E549531227B3}" type="datetime1">
              <a:rPr lang="en-US" smtClean="0"/>
              <a:t>8/14/2022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40C0FBD3-8C31-498C-A31F-AE23ED4C8ED4}" type="datetime1">
              <a:rPr lang="en-US" smtClean="0"/>
              <a:t>8/14/2022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BDDF27A4-9843-40D7-A174-123EAE404802}" type="datetime1">
              <a:rPr lang="en-US" smtClean="0"/>
              <a:t>8/14/2022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D5127BB1-B10D-43BA-82A2-7E18B31B5EC6}" type="datetime1">
              <a:rPr lang="en-US" smtClean="0"/>
              <a:t>8/14/2022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D28C26E2-331B-4F9B-89D2-0B530DA9D95B}" type="datetime1">
              <a:rPr lang="en-US" smtClean="0"/>
              <a:t>8/14/2022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A839CD1A-9BB5-40ED-A1CE-8FA0EBDDE69C}" type="datetime1">
              <a:rPr lang="en-US" smtClean="0"/>
              <a:t>8/14/2022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1B0EA570-4EE1-44BF-A6AF-5A3F35DEF859}" type="datetime1">
              <a:rPr lang="en-US" smtClean="0"/>
              <a:t>8/14/2022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EB503291-56DD-4E37-BC0F-028BA2C9940C}" type="datetime1">
              <a:rPr lang="en-US" smtClean="0"/>
              <a:t>8/14/2022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61AEABA9-29AB-44D0-B6C5-90F849B3C9CF}" type="datetime1">
              <a:rPr lang="en-US" smtClean="0"/>
              <a:t>8/14/2022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154A0C7D-A546-4B1E-A1D2-F70DA1D0A098}" type="datetime1">
              <a:rPr lang="en-US" smtClean="0"/>
              <a:t>8/14/2022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Written for the 3G Youth Conference, Indianapolis, IN, October 10, 2015. ©2015 Andy Gleiser and Reba Snyder. All rights reserved.</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1DB17-F57B-4C09-B610-500041618218}" type="datetime1">
              <a:rPr lang="en-US" smtClean="0"/>
              <a:t>8/14/2022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Written for the 3G Youth Conference, Indianapolis, IN, October 10, 2015. ©2015 Andy Gleiser and Reba Snyder. All rights reserved.</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 name="Rectangle 8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7F74EC39-7A9B-4923-93F7-2B4545E79405}"/>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F34E77A9-0E80-4BBB-932C-65AABBB2225B}"/>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E1271DF-4C70-4F0F-8C85-C4AD65D969F9}"/>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EC90D09-FAE8-4A33-ACDF-DA51C7B524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170468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3EE73EF-55DD-4D03-8288-8D213947A9A2}"/>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83A1BBCF-3B23-45CB-B46E-1F3EA4CF038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277286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E1271DF-4C70-4F0F-8C85-C4AD65D969F9}"/>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EC90D09-FAE8-4A33-ACDF-DA51C7B524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1650888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CCEE07F-BE8C-4EF1-AF49-2E2252619318}"/>
              </a:ext>
            </a:extLst>
          </p:cNvPr>
          <p:cNvPicPr>
            <a:picLocks noGrp="1" noChangeAspect="1"/>
          </p:cNvPicPr>
          <p:nvPr>
            <p:ph idx="1"/>
          </p:nvPr>
        </p:nvPicPr>
        <p:blipFill>
          <a:blip r:embed="rId2"/>
          <a:stretch>
            <a:fillRect/>
          </a:stretch>
        </p:blipFill>
        <p:spPr>
          <a:xfrm>
            <a:off x="974786" y="543771"/>
            <a:ext cx="10242428" cy="5812579"/>
          </a:xfrm>
          <a:prstGeom prst="rect">
            <a:avLst/>
          </a:prstGeom>
        </p:spPr>
      </p:pic>
      <p:sp>
        <p:nvSpPr>
          <p:cNvPr id="4" name="Footer Placeholder 3">
            <a:extLst>
              <a:ext uri="{FF2B5EF4-FFF2-40B4-BE49-F238E27FC236}">
                <a16:creationId xmlns:a16="http://schemas.microsoft.com/office/drawing/2014/main" id="{C432B9D2-72B1-45FA-8EB7-3FEDC7977F9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281757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E1271DF-4C70-4F0F-8C85-C4AD65D969F9}"/>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EC90D09-FAE8-4A33-ACDF-DA51C7B524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2124752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F3A6C51-4F40-4153-B099-25F86394CF4A}"/>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CAC65C54-D478-4C65-9F95-7E0EA4422A6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299258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E1271DF-4C70-4F0F-8C85-C4AD65D969F9}"/>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EC90D09-FAE8-4A33-ACDF-DA51C7B524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Written for the 3G Youth Conference, Indianapolis, IN, October 10, 2015. ©2015 Andy Gleiser and Reba Snyder. All rights reserved.</a:t>
            </a:r>
          </a:p>
        </p:txBody>
      </p:sp>
    </p:spTree>
    <p:extLst>
      <p:ext uri="{BB962C8B-B14F-4D97-AF65-F5344CB8AC3E}">
        <p14:creationId xmlns:p14="http://schemas.microsoft.com/office/powerpoint/2010/main" val="953148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295</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11</cp:revision>
  <dcterms:created xsi:type="dcterms:W3CDTF">2022-06-19T13:22:34Z</dcterms:created>
  <dcterms:modified xsi:type="dcterms:W3CDTF">2022-08-14T18:13:12Z</dcterms:modified>
</cp:coreProperties>
</file>