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26" r:id="rId1"/>
    <p:sldMasterId id="2147484345" r:id="rId2"/>
  </p:sldMasterIdLst>
  <p:notesMasterIdLst>
    <p:notesMasterId r:id="rId20"/>
  </p:notesMasterIdLst>
  <p:handoutMasterIdLst>
    <p:handoutMasterId r:id="rId21"/>
  </p:handoutMasterIdLst>
  <p:sldIdLst>
    <p:sldId id="340" r:id="rId3"/>
    <p:sldId id="264" r:id="rId4"/>
    <p:sldId id="265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66" r:id="rId13"/>
    <p:sldId id="267" r:id="rId14"/>
    <p:sldId id="268" r:id="rId15"/>
    <p:sldId id="269" r:id="rId16"/>
    <p:sldId id="270" r:id="rId17"/>
    <p:sldId id="278" r:id="rId18"/>
    <p:sldId id="27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1707"/>
    <a:srgbClr val="3E0000"/>
    <a:srgbClr val="212123"/>
    <a:srgbClr val="263D17"/>
    <a:srgbClr val="000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B38F2B-41CD-4D5E-983F-ABF07D650805}" v="43" dt="2020-10-09T13:14:50.672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160" autoAdjust="0"/>
  </p:normalViewPr>
  <p:slideViewPr>
    <p:cSldViewPr snapToGrid="0" showGuides="1">
      <p:cViewPr varScale="1">
        <p:scale>
          <a:sx n="80" d="100"/>
          <a:sy n="80" d="100"/>
        </p:scale>
        <p:origin x="114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9BB38F2B-41CD-4D5E-983F-ABF07D650805}"/>
    <pc:docChg chg="custSel addSld modSld">
      <pc:chgData name="Sarah Gothard" userId="0e53f415fda5f162" providerId="LiveId" clId="{9BB38F2B-41CD-4D5E-983F-ABF07D650805}" dt="2020-10-09T13:15:02.630" v="141" actId="1076"/>
      <pc:docMkLst>
        <pc:docMk/>
      </pc:docMkLst>
      <pc:sldChg chg="addSp delSp modSp mod">
        <pc:chgData name="Sarah Gothard" userId="0e53f415fda5f162" providerId="LiveId" clId="{9BB38F2B-41CD-4D5E-983F-ABF07D650805}" dt="2020-10-09T12:48:31.654" v="18" actId="1076"/>
        <pc:sldMkLst>
          <pc:docMk/>
          <pc:sldMk cId="219344417" sldId="262"/>
        </pc:sldMkLst>
        <pc:spChg chg="del mod">
          <ac:chgData name="Sarah Gothard" userId="0e53f415fda5f162" providerId="LiveId" clId="{9BB38F2B-41CD-4D5E-983F-ABF07D650805}" dt="2020-10-09T12:47:03.638" v="11" actId="478"/>
          <ac:spMkLst>
            <pc:docMk/>
            <pc:sldMk cId="219344417" sldId="262"/>
            <ac:spMk id="2" creationId="{311D2B00-B72D-4A5C-82B8-17407371CFFA}"/>
          </ac:spMkLst>
        </pc:spChg>
        <pc:spChg chg="del">
          <ac:chgData name="Sarah Gothard" userId="0e53f415fda5f162" providerId="LiveId" clId="{9BB38F2B-41CD-4D5E-983F-ABF07D650805}" dt="2020-10-09T12:48:20.614" v="13" actId="478"/>
          <ac:spMkLst>
            <pc:docMk/>
            <pc:sldMk cId="219344417" sldId="262"/>
            <ac:spMk id="5" creationId="{51758FCC-16BE-4944-BAEA-A6F5B0DD3660}"/>
          </ac:spMkLst>
        </pc:spChg>
        <pc:spChg chg="add mod">
          <ac:chgData name="Sarah Gothard" userId="0e53f415fda5f162" providerId="LiveId" clId="{9BB38F2B-41CD-4D5E-983F-ABF07D650805}" dt="2020-10-09T12:47:04.027" v="12"/>
          <ac:spMkLst>
            <pc:docMk/>
            <pc:sldMk cId="219344417" sldId="262"/>
            <ac:spMk id="6" creationId="{4F80A637-7B4E-4B0F-BD51-E9F18943A4C2}"/>
          </ac:spMkLst>
        </pc:spChg>
        <pc:picChg chg="add mod">
          <ac:chgData name="Sarah Gothard" userId="0e53f415fda5f162" providerId="LiveId" clId="{9BB38F2B-41CD-4D5E-983F-ABF07D650805}" dt="2020-10-09T12:48:31.654" v="18" actId="1076"/>
          <ac:picMkLst>
            <pc:docMk/>
            <pc:sldMk cId="219344417" sldId="262"/>
            <ac:picMk id="3" creationId="{196391C6-3157-4639-AD47-2D77360A96AB}"/>
          </ac:picMkLst>
        </pc:picChg>
      </pc:sldChg>
      <pc:sldChg chg="addSp modSp mod">
        <pc:chgData name="Sarah Gothard" userId="0e53f415fda5f162" providerId="LiveId" clId="{9BB38F2B-41CD-4D5E-983F-ABF07D650805}" dt="2020-10-09T12:51:03.296" v="27" actId="1076"/>
        <pc:sldMkLst>
          <pc:docMk/>
          <pc:sldMk cId="795945589" sldId="264"/>
        </pc:sldMkLst>
        <pc:spChg chg="mod">
          <ac:chgData name="Sarah Gothard" userId="0e53f415fda5f162" providerId="LiveId" clId="{9BB38F2B-41CD-4D5E-983F-ABF07D650805}" dt="2020-10-09T12:46:41.979" v="7" actId="27636"/>
          <ac:spMkLst>
            <pc:docMk/>
            <pc:sldMk cId="795945589" sldId="264"/>
            <ac:spMk id="2" creationId="{311D2B00-B72D-4A5C-82B8-17407371CFFA}"/>
          </ac:spMkLst>
        </pc:spChg>
        <pc:picChg chg="add mod">
          <ac:chgData name="Sarah Gothard" userId="0e53f415fda5f162" providerId="LiveId" clId="{9BB38F2B-41CD-4D5E-983F-ABF07D650805}" dt="2020-10-09T12:51:03.296" v="27" actId="1076"/>
          <ac:picMkLst>
            <pc:docMk/>
            <pc:sldMk cId="795945589" sldId="264"/>
            <ac:picMk id="3" creationId="{8C9CD9BF-0597-4F36-AEBB-42A6237DD54D}"/>
          </ac:picMkLst>
        </pc:picChg>
      </pc:sldChg>
      <pc:sldChg chg="addSp delSp modSp add mod">
        <pc:chgData name="Sarah Gothard" userId="0e53f415fda5f162" providerId="LiveId" clId="{9BB38F2B-41CD-4D5E-983F-ABF07D650805}" dt="2020-10-09T12:57:22.139" v="55" actId="1076"/>
        <pc:sldMkLst>
          <pc:docMk/>
          <pc:sldMk cId="4029718214" sldId="265"/>
        </pc:sldMkLst>
        <pc:picChg chg="add del">
          <ac:chgData name="Sarah Gothard" userId="0e53f415fda5f162" providerId="LiveId" clId="{9BB38F2B-41CD-4D5E-983F-ABF07D650805}" dt="2020-10-09T12:56:41.282" v="52"/>
          <ac:picMkLst>
            <pc:docMk/>
            <pc:sldMk cId="4029718214" sldId="265"/>
            <ac:picMk id="3" creationId="{ABC68BCB-7D0A-4236-A09C-1E42131D769C}"/>
          </ac:picMkLst>
        </pc:picChg>
        <pc:picChg chg="add mod">
          <ac:chgData name="Sarah Gothard" userId="0e53f415fda5f162" providerId="LiveId" clId="{9BB38F2B-41CD-4D5E-983F-ABF07D650805}" dt="2020-10-09T12:57:22.139" v="55" actId="1076"/>
          <ac:picMkLst>
            <pc:docMk/>
            <pc:sldMk cId="4029718214" sldId="265"/>
            <ac:picMk id="5" creationId="{A2EFE0C8-13E0-43E6-8098-EA4A98D825DA}"/>
          </ac:picMkLst>
        </pc:picChg>
      </pc:sldChg>
      <pc:sldChg chg="addSp delSp modSp add mod">
        <pc:chgData name="Sarah Gothard" userId="0e53f415fda5f162" providerId="LiveId" clId="{9BB38F2B-41CD-4D5E-983F-ABF07D650805}" dt="2020-10-09T13:15:02.630" v="141" actId="1076"/>
        <pc:sldMkLst>
          <pc:docMk/>
          <pc:sldMk cId="2482486846" sldId="266"/>
        </pc:sldMkLst>
        <pc:picChg chg="add del mod">
          <ac:chgData name="Sarah Gothard" userId="0e53f415fda5f162" providerId="LiveId" clId="{9BB38F2B-41CD-4D5E-983F-ABF07D650805}" dt="2020-10-09T13:14:50.309" v="136" actId="478"/>
          <ac:picMkLst>
            <pc:docMk/>
            <pc:sldMk cId="2482486846" sldId="266"/>
            <ac:picMk id="3" creationId="{D4319C5C-270F-4E8B-BC8D-5E0B7D5627C8}"/>
          </ac:picMkLst>
        </pc:picChg>
        <pc:picChg chg="add mod">
          <ac:chgData name="Sarah Gothard" userId="0e53f415fda5f162" providerId="LiveId" clId="{9BB38F2B-41CD-4D5E-983F-ABF07D650805}" dt="2020-10-09T13:15:02.630" v="141" actId="1076"/>
          <ac:picMkLst>
            <pc:docMk/>
            <pc:sldMk cId="2482486846" sldId="266"/>
            <ac:picMk id="5" creationId="{2D4476D2-FAED-4476-AFC6-944CFBCCBE48}"/>
          </ac:picMkLst>
        </pc:picChg>
      </pc:sldChg>
      <pc:sldChg chg="addSp modSp add mod">
        <pc:chgData name="Sarah Gothard" userId="0e53f415fda5f162" providerId="LiveId" clId="{9BB38F2B-41CD-4D5E-983F-ABF07D650805}" dt="2020-10-09T13:09:09.190" v="94" actId="1076"/>
        <pc:sldMkLst>
          <pc:docMk/>
          <pc:sldMk cId="839782857" sldId="267"/>
        </pc:sldMkLst>
        <pc:picChg chg="add mod">
          <ac:chgData name="Sarah Gothard" userId="0e53f415fda5f162" providerId="LiveId" clId="{9BB38F2B-41CD-4D5E-983F-ABF07D650805}" dt="2020-10-09T13:09:09.190" v="94" actId="1076"/>
          <ac:picMkLst>
            <pc:docMk/>
            <pc:sldMk cId="839782857" sldId="267"/>
            <ac:picMk id="3" creationId="{66F191BE-CF55-4DA5-8A26-339FDCDAFCFD}"/>
          </ac:picMkLst>
        </pc:picChg>
      </pc:sldChg>
      <pc:sldChg chg="addSp delSp add mod">
        <pc:chgData name="Sarah Gothard" userId="0e53f415fda5f162" providerId="LiveId" clId="{9BB38F2B-41CD-4D5E-983F-ABF07D650805}" dt="2020-10-09T13:13:58.704" v="133" actId="22"/>
        <pc:sldMkLst>
          <pc:docMk/>
          <pc:sldMk cId="674876174" sldId="268"/>
        </pc:sldMkLst>
        <pc:picChg chg="add del">
          <ac:chgData name="Sarah Gothard" userId="0e53f415fda5f162" providerId="LiveId" clId="{9BB38F2B-41CD-4D5E-983F-ABF07D650805}" dt="2020-10-09T13:11:52.568" v="110" actId="478"/>
          <ac:picMkLst>
            <pc:docMk/>
            <pc:sldMk cId="674876174" sldId="268"/>
            <ac:picMk id="3" creationId="{0C6572D4-9706-4618-81D4-5676C2ACFC5E}"/>
          </ac:picMkLst>
        </pc:picChg>
        <pc:picChg chg="add del">
          <ac:chgData name="Sarah Gothard" userId="0e53f415fda5f162" providerId="LiveId" clId="{9BB38F2B-41CD-4D5E-983F-ABF07D650805}" dt="2020-10-09T13:13:58.456" v="132" actId="478"/>
          <ac:picMkLst>
            <pc:docMk/>
            <pc:sldMk cId="674876174" sldId="268"/>
            <ac:picMk id="7" creationId="{8E45D039-D7B1-42D3-9C3F-C1785536F1A6}"/>
          </ac:picMkLst>
        </pc:picChg>
        <pc:picChg chg="add">
          <ac:chgData name="Sarah Gothard" userId="0e53f415fda5f162" providerId="LiveId" clId="{9BB38F2B-41CD-4D5E-983F-ABF07D650805}" dt="2020-10-09T13:13:58.704" v="133" actId="22"/>
          <ac:picMkLst>
            <pc:docMk/>
            <pc:sldMk cId="674876174" sldId="268"/>
            <ac:picMk id="9" creationId="{860E9F7B-F6B4-4529-8214-4DBD05BBF230}"/>
          </ac:picMkLst>
        </pc:picChg>
      </pc:sldChg>
      <pc:sldChg chg="addSp modSp add mod">
        <pc:chgData name="Sarah Gothard" userId="0e53f415fda5f162" providerId="LiveId" clId="{9BB38F2B-41CD-4D5E-983F-ABF07D650805}" dt="2020-10-09T12:54:56.888" v="48" actId="1076"/>
        <pc:sldMkLst>
          <pc:docMk/>
          <pc:sldMk cId="232183543" sldId="269"/>
        </pc:sldMkLst>
        <pc:picChg chg="add mod">
          <ac:chgData name="Sarah Gothard" userId="0e53f415fda5f162" providerId="LiveId" clId="{9BB38F2B-41CD-4D5E-983F-ABF07D650805}" dt="2020-10-09T12:54:56.888" v="48" actId="1076"/>
          <ac:picMkLst>
            <pc:docMk/>
            <pc:sldMk cId="232183543" sldId="269"/>
            <ac:picMk id="3" creationId="{C3D0D79B-67C3-43E7-B20A-DE94CE637DF1}"/>
          </ac:picMkLst>
        </pc:picChg>
      </pc:sldChg>
      <pc:sldChg chg="addSp modSp add mod">
        <pc:chgData name="Sarah Gothard" userId="0e53f415fda5f162" providerId="LiveId" clId="{9BB38F2B-41CD-4D5E-983F-ABF07D650805}" dt="2020-10-09T12:59:54.317" v="64" actId="1076"/>
        <pc:sldMkLst>
          <pc:docMk/>
          <pc:sldMk cId="4137369006" sldId="270"/>
        </pc:sldMkLst>
        <pc:picChg chg="add mod">
          <ac:chgData name="Sarah Gothard" userId="0e53f415fda5f162" providerId="LiveId" clId="{9BB38F2B-41CD-4D5E-983F-ABF07D650805}" dt="2020-10-09T12:59:54.317" v="64" actId="1076"/>
          <ac:picMkLst>
            <pc:docMk/>
            <pc:sldMk cId="4137369006" sldId="270"/>
            <ac:picMk id="3" creationId="{C4E492C5-8834-45D2-B988-760684DDCC0E}"/>
          </ac:picMkLst>
        </pc:picChg>
      </pc:sldChg>
      <pc:sldChg chg="addSp delSp modSp add mod">
        <pc:chgData name="Sarah Gothard" userId="0e53f415fda5f162" providerId="LiveId" clId="{9BB38F2B-41CD-4D5E-983F-ABF07D650805}" dt="2020-10-09T13:06:27.708" v="85" actId="1076"/>
        <pc:sldMkLst>
          <pc:docMk/>
          <pc:sldMk cId="3357749621" sldId="271"/>
        </pc:sldMkLst>
        <pc:picChg chg="add del mod">
          <ac:chgData name="Sarah Gothard" userId="0e53f415fda5f162" providerId="LiveId" clId="{9BB38F2B-41CD-4D5E-983F-ABF07D650805}" dt="2020-10-09T13:06:22.213" v="82" actId="478"/>
          <ac:picMkLst>
            <pc:docMk/>
            <pc:sldMk cId="3357749621" sldId="271"/>
            <ac:picMk id="3" creationId="{4C2500D7-91BF-422D-9944-F0635CBEBC34}"/>
          </ac:picMkLst>
        </pc:picChg>
        <pc:picChg chg="add mod">
          <ac:chgData name="Sarah Gothard" userId="0e53f415fda5f162" providerId="LiveId" clId="{9BB38F2B-41CD-4D5E-983F-ABF07D650805}" dt="2020-10-09T13:06:27.708" v="85" actId="1076"/>
          <ac:picMkLst>
            <pc:docMk/>
            <pc:sldMk cId="3357749621" sldId="271"/>
            <ac:picMk id="5" creationId="{7FCE576B-6692-4F57-B0C1-B242FB4203A1}"/>
          </ac:picMkLst>
        </pc:picChg>
      </pc:sldChg>
      <pc:sldChg chg="addSp delSp modSp add mod">
        <pc:chgData name="Sarah Gothard" userId="0e53f415fda5f162" providerId="LiveId" clId="{9BB38F2B-41CD-4D5E-983F-ABF07D650805}" dt="2020-10-09T13:13:49.048" v="131" actId="22"/>
        <pc:sldMkLst>
          <pc:docMk/>
          <pc:sldMk cId="1767237154" sldId="272"/>
        </pc:sldMkLst>
        <pc:picChg chg="add del">
          <ac:chgData name="Sarah Gothard" userId="0e53f415fda5f162" providerId="LiveId" clId="{9BB38F2B-41CD-4D5E-983F-ABF07D650805}" dt="2020-10-09T13:11:24.091" v="100" actId="478"/>
          <ac:picMkLst>
            <pc:docMk/>
            <pc:sldMk cId="1767237154" sldId="272"/>
            <ac:picMk id="3" creationId="{1A9AEDD4-881F-4B3F-B14B-9C76F8C01944}"/>
          </ac:picMkLst>
        </pc:picChg>
        <pc:picChg chg="add del mod">
          <ac:chgData name="Sarah Gothard" userId="0e53f415fda5f162" providerId="LiveId" clId="{9BB38F2B-41CD-4D5E-983F-ABF07D650805}" dt="2020-10-09T13:13:48.793" v="130" actId="478"/>
          <ac:picMkLst>
            <pc:docMk/>
            <pc:sldMk cId="1767237154" sldId="272"/>
            <ac:picMk id="6" creationId="{133E94DF-8965-4D64-9B68-FA19C09F16D3}"/>
          </ac:picMkLst>
        </pc:picChg>
        <pc:picChg chg="add">
          <ac:chgData name="Sarah Gothard" userId="0e53f415fda5f162" providerId="LiveId" clId="{9BB38F2B-41CD-4D5E-983F-ABF07D650805}" dt="2020-10-09T13:13:49.048" v="131" actId="22"/>
          <ac:picMkLst>
            <pc:docMk/>
            <pc:sldMk cId="1767237154" sldId="272"/>
            <ac:picMk id="8" creationId="{A152DDDF-BEF9-4808-AEAE-14415EE83E2A}"/>
          </ac:picMkLst>
        </pc:picChg>
      </pc:sldChg>
      <pc:sldChg chg="addSp modSp add mod">
        <pc:chgData name="Sarah Gothard" userId="0e53f415fda5f162" providerId="LiveId" clId="{9BB38F2B-41CD-4D5E-983F-ABF07D650805}" dt="2020-10-09T12:52:46.396" v="37" actId="1076"/>
        <pc:sldMkLst>
          <pc:docMk/>
          <pc:sldMk cId="832061058" sldId="273"/>
        </pc:sldMkLst>
        <pc:picChg chg="add mod">
          <ac:chgData name="Sarah Gothard" userId="0e53f415fda5f162" providerId="LiveId" clId="{9BB38F2B-41CD-4D5E-983F-ABF07D650805}" dt="2020-10-09T12:52:46.396" v="37" actId="1076"/>
          <ac:picMkLst>
            <pc:docMk/>
            <pc:sldMk cId="832061058" sldId="273"/>
            <ac:picMk id="3" creationId="{372E70E7-8ED2-4841-9CCA-D213CB924E60}"/>
          </ac:picMkLst>
        </pc:picChg>
      </pc:sldChg>
      <pc:sldChg chg="addSp delSp modSp add mod">
        <pc:chgData name="Sarah Gothard" userId="0e53f415fda5f162" providerId="LiveId" clId="{9BB38F2B-41CD-4D5E-983F-ABF07D650805}" dt="2020-10-09T13:13:04.224" v="123" actId="1076"/>
        <pc:sldMkLst>
          <pc:docMk/>
          <pc:sldMk cId="550689102" sldId="274"/>
        </pc:sldMkLst>
        <pc:picChg chg="add del mod">
          <ac:chgData name="Sarah Gothard" userId="0e53f415fda5f162" providerId="LiveId" clId="{9BB38F2B-41CD-4D5E-983F-ABF07D650805}" dt="2020-10-09T13:12:31.528" v="114" actId="478"/>
          <ac:picMkLst>
            <pc:docMk/>
            <pc:sldMk cId="550689102" sldId="274"/>
            <ac:picMk id="3" creationId="{FC82A155-7F0A-4237-9CB3-5FC8D5A5DFDA}"/>
          </ac:picMkLst>
        </pc:picChg>
        <pc:picChg chg="add del mod">
          <ac:chgData name="Sarah Gothard" userId="0e53f415fda5f162" providerId="LiveId" clId="{9BB38F2B-41CD-4D5E-983F-ABF07D650805}" dt="2020-10-09T13:12:58.095" v="120" actId="478"/>
          <ac:picMkLst>
            <pc:docMk/>
            <pc:sldMk cId="550689102" sldId="274"/>
            <ac:picMk id="5" creationId="{8BBE3A0E-F68C-45FD-8BD0-EAFAD5834CE6}"/>
          </ac:picMkLst>
        </pc:picChg>
        <pc:picChg chg="add mod">
          <ac:chgData name="Sarah Gothard" userId="0e53f415fda5f162" providerId="LiveId" clId="{9BB38F2B-41CD-4D5E-983F-ABF07D650805}" dt="2020-10-09T13:13:04.224" v="123" actId="1076"/>
          <ac:picMkLst>
            <pc:docMk/>
            <pc:sldMk cId="550689102" sldId="274"/>
            <ac:picMk id="6" creationId="{157B86C8-77BE-40B4-BD11-AF8393ED290B}"/>
          </ac:picMkLst>
        </pc:picChg>
      </pc:sldChg>
      <pc:sldChg chg="addSp modSp add mod">
        <pc:chgData name="Sarah Gothard" userId="0e53f415fda5f162" providerId="LiveId" clId="{9BB38F2B-41CD-4D5E-983F-ABF07D650805}" dt="2020-10-09T13:07:35.040" v="91" actId="1076"/>
        <pc:sldMkLst>
          <pc:docMk/>
          <pc:sldMk cId="1198803032" sldId="275"/>
        </pc:sldMkLst>
        <pc:picChg chg="add mod">
          <ac:chgData name="Sarah Gothard" userId="0e53f415fda5f162" providerId="LiveId" clId="{9BB38F2B-41CD-4D5E-983F-ABF07D650805}" dt="2020-10-09T13:07:35.040" v="91" actId="1076"/>
          <ac:picMkLst>
            <pc:docMk/>
            <pc:sldMk cId="1198803032" sldId="275"/>
            <ac:picMk id="3" creationId="{92CFE22F-6F17-48CD-8E9B-264705FD0EBC}"/>
          </ac:picMkLst>
        </pc:picChg>
      </pc:sldChg>
      <pc:sldChg chg="addSp delSp modSp add mod">
        <pc:chgData name="Sarah Gothard" userId="0e53f415fda5f162" providerId="LiveId" clId="{9BB38F2B-41CD-4D5E-983F-ABF07D650805}" dt="2020-10-09T13:13:45.014" v="129" actId="1076"/>
        <pc:sldMkLst>
          <pc:docMk/>
          <pc:sldMk cId="3788690424" sldId="276"/>
        </pc:sldMkLst>
        <pc:picChg chg="add del">
          <ac:chgData name="Sarah Gothard" userId="0e53f415fda5f162" providerId="LiveId" clId="{9BB38F2B-41CD-4D5E-983F-ABF07D650805}" dt="2020-10-09T13:11:48.915" v="108" actId="478"/>
          <ac:picMkLst>
            <pc:docMk/>
            <pc:sldMk cId="3788690424" sldId="276"/>
            <ac:picMk id="3" creationId="{4792B77A-75D3-45DD-992E-4D9D20CA7CA2}"/>
          </ac:picMkLst>
        </pc:picChg>
        <pc:picChg chg="add del">
          <ac:chgData name="Sarah Gothard" userId="0e53f415fda5f162" providerId="LiveId" clId="{9BB38F2B-41CD-4D5E-983F-ABF07D650805}" dt="2020-10-09T13:13:34.835" v="124" actId="478"/>
          <ac:picMkLst>
            <pc:docMk/>
            <pc:sldMk cId="3788690424" sldId="276"/>
            <ac:picMk id="7" creationId="{9B7E5B9A-5603-48F2-B854-3613805EF0D5}"/>
          </ac:picMkLst>
        </pc:picChg>
        <pc:picChg chg="add mod">
          <ac:chgData name="Sarah Gothard" userId="0e53f415fda5f162" providerId="LiveId" clId="{9BB38F2B-41CD-4D5E-983F-ABF07D650805}" dt="2020-10-09T13:13:45.014" v="129" actId="1076"/>
          <ac:picMkLst>
            <pc:docMk/>
            <pc:sldMk cId="3788690424" sldId="276"/>
            <ac:picMk id="8" creationId="{E824D674-93C3-4221-A456-C3DE9FDBB1A8}"/>
          </ac:picMkLst>
        </pc:picChg>
      </pc:sldChg>
      <pc:sldChg chg="addSp modSp add mod">
        <pc:chgData name="Sarah Gothard" userId="0e53f415fda5f162" providerId="LiveId" clId="{9BB38F2B-41CD-4D5E-983F-ABF07D650805}" dt="2020-10-09T12:54:00.967" v="42" actId="1076"/>
        <pc:sldMkLst>
          <pc:docMk/>
          <pc:sldMk cId="1594235975" sldId="277"/>
        </pc:sldMkLst>
        <pc:picChg chg="add mod">
          <ac:chgData name="Sarah Gothard" userId="0e53f415fda5f162" providerId="LiveId" clId="{9BB38F2B-41CD-4D5E-983F-ABF07D650805}" dt="2020-10-09T12:54:00.967" v="42" actId="1076"/>
          <ac:picMkLst>
            <pc:docMk/>
            <pc:sldMk cId="1594235975" sldId="277"/>
            <ac:picMk id="3" creationId="{9BE3DD90-95C6-4C8E-92D9-A0E33330E668}"/>
          </ac:picMkLst>
        </pc:picChg>
      </pc:sldChg>
      <pc:sldChg chg="addSp modSp add mod">
        <pc:chgData name="Sarah Gothard" userId="0e53f415fda5f162" providerId="LiveId" clId="{9BB38F2B-41CD-4D5E-983F-ABF07D650805}" dt="2020-10-09T13:10:09.265" v="99" actId="1076"/>
        <pc:sldMkLst>
          <pc:docMk/>
          <pc:sldMk cId="928865514" sldId="278"/>
        </pc:sldMkLst>
        <pc:picChg chg="add mod">
          <ac:chgData name="Sarah Gothard" userId="0e53f415fda5f162" providerId="LiveId" clId="{9BB38F2B-41CD-4D5E-983F-ABF07D650805}" dt="2020-10-09T13:10:09.265" v="99" actId="1076"/>
          <ac:picMkLst>
            <pc:docMk/>
            <pc:sldMk cId="928865514" sldId="278"/>
            <ac:picMk id="3" creationId="{B8AB5B59-9B60-4AAE-999A-B448F59103BD}"/>
          </ac:picMkLst>
        </pc:picChg>
      </pc:sldChg>
      <pc:sldChg chg="addSp delSp modSp add mod">
        <pc:chgData name="Sarah Gothard" userId="0e53f415fda5f162" providerId="LiveId" clId="{9BB38F2B-41CD-4D5E-983F-ABF07D650805}" dt="2020-10-09T13:14:02.982" v="135" actId="22"/>
        <pc:sldMkLst>
          <pc:docMk/>
          <pc:sldMk cId="4116311782" sldId="279"/>
        </pc:sldMkLst>
        <pc:picChg chg="add del">
          <ac:chgData name="Sarah Gothard" userId="0e53f415fda5f162" providerId="LiveId" clId="{9BB38F2B-41CD-4D5E-983F-ABF07D650805}" dt="2020-10-09T13:00:34.898" v="66"/>
          <ac:picMkLst>
            <pc:docMk/>
            <pc:sldMk cId="4116311782" sldId="279"/>
            <ac:picMk id="3" creationId="{B8FADB89-35C9-490B-B637-77144FF95472}"/>
          </ac:picMkLst>
        </pc:picChg>
        <pc:picChg chg="add del">
          <ac:chgData name="Sarah Gothard" userId="0e53f415fda5f162" providerId="LiveId" clId="{9BB38F2B-41CD-4D5E-983F-ABF07D650805}" dt="2020-10-09T13:02:04.981" v="68" actId="478"/>
          <ac:picMkLst>
            <pc:docMk/>
            <pc:sldMk cId="4116311782" sldId="279"/>
            <ac:picMk id="5" creationId="{9CC6C7A2-8483-4FE2-884C-2BE11B9E8C2E}"/>
          </ac:picMkLst>
        </pc:picChg>
        <pc:picChg chg="add del">
          <ac:chgData name="Sarah Gothard" userId="0e53f415fda5f162" providerId="LiveId" clId="{9BB38F2B-41CD-4D5E-983F-ABF07D650805}" dt="2020-10-09T13:02:06.186" v="70"/>
          <ac:picMkLst>
            <pc:docMk/>
            <pc:sldMk cId="4116311782" sldId="279"/>
            <ac:picMk id="6" creationId="{8AE43086-1DFB-4BF7-BB10-6A2986F2E26E}"/>
          </ac:picMkLst>
        </pc:picChg>
        <pc:picChg chg="add del mod">
          <ac:chgData name="Sarah Gothard" userId="0e53f415fda5f162" providerId="LiveId" clId="{9BB38F2B-41CD-4D5E-983F-ABF07D650805}" dt="2020-10-09T13:11:56.878" v="112" actId="478"/>
          <ac:picMkLst>
            <pc:docMk/>
            <pc:sldMk cId="4116311782" sldId="279"/>
            <ac:picMk id="7" creationId="{9D92D738-3E13-4C5D-AED2-22CC9463A239}"/>
          </ac:picMkLst>
        </pc:picChg>
        <pc:picChg chg="add del">
          <ac:chgData name="Sarah Gothard" userId="0e53f415fda5f162" providerId="LiveId" clId="{9BB38F2B-41CD-4D5E-983F-ABF07D650805}" dt="2020-10-09T13:14:02.775" v="134" actId="478"/>
          <ac:picMkLst>
            <pc:docMk/>
            <pc:sldMk cId="4116311782" sldId="279"/>
            <ac:picMk id="9" creationId="{6DCA0794-90FA-49AC-B1FE-0E696CB11AFB}"/>
          </ac:picMkLst>
        </pc:picChg>
        <pc:picChg chg="add">
          <ac:chgData name="Sarah Gothard" userId="0e53f415fda5f162" providerId="LiveId" clId="{9BB38F2B-41CD-4D5E-983F-ABF07D650805}" dt="2020-10-09T13:14:02.982" v="135" actId="22"/>
          <ac:picMkLst>
            <pc:docMk/>
            <pc:sldMk cId="4116311782" sldId="279"/>
            <ac:picMk id="11" creationId="{054CBC37-087E-4F4E-8D11-8EAD4B738F0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08103-9D4C-081E-EB05-655417C95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F6E4A2-D918-C472-ADE5-4F018FA59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79E4E-BB26-8A03-06BB-0CD6C2E9D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45538-A705-90DA-4DD8-414A768FB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908AF-65BE-457F-9D87-289A548E61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90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</p:spPr>
        <p:txBody>
          <a:bodyPr/>
          <a:lstStyle/>
          <a:p>
            <a:r>
              <a:rPr lang="en-US"/>
              <a:t>© 2008 Watchsong (admin. Church Works Media).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058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2008 Watchsong (admin. Church Works Media).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18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2008 Watchsong (admin. Church Works Media).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56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2008 Watchsong (admin. Church Works Media).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7624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2008 Watchsong (admin. Church Works Media).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48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2008 Watchsong (admin. Church Works Media).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33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2008 Watchsong (admin. Church Works Media).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12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2008 Watchsong (admin. Church Works Media).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47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2008 Watchsong (admin. Church Works Media).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407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2008 Watchsong (admin. Church Works Media).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99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2008 Watchsong (admin. Church Works Media).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554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</p:spPr>
        <p:txBody>
          <a:bodyPr/>
          <a:lstStyle/>
          <a:p>
            <a:r>
              <a:rPr lang="en-US"/>
              <a:t>© 2008 Watchsong (admin. Church Works Media).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592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EC554F0-E5B4-8F41-9B02-A5CC48A928E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9903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D660D4-9A97-4E7A-A7E5-C87781B1304D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00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04A3627-209E-6492-FB1E-B61E6DA8AD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0733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3A434F-66A9-44F9-8D20-FB503FF99FC1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16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F3B72-A784-4EDC-80F7-492DEA97A7FA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77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1A982-8E1E-4640-87DA-C9D9990F8B4C}" type="datetime1">
              <a:rPr lang="en-US" smtClean="0"/>
              <a:t>1/23/2026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81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F81BA-3B73-4C8C-A0C4-1216FA01B8BC}" type="datetime1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52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AFCA2-609F-47AA-B343-C9A483ACE288}" type="datetime1">
              <a:rPr lang="en-US" smtClean="0"/>
              <a:t>1/23/2026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122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6C3D1-0232-4324-B8FE-68E236725A6E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694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72992-D0E6-439A-9450-7A98F12B826A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4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2008 Watchsong (admin. Church Works Media).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717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B17C7-859B-45D5-B9AF-0608AF6AC7CE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20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5DBFF-A91C-4DF5-963A-CA19E6D79D8F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2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2008 Watchsong (admin. Church Works Media).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64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2008 Watchsong (admin. Church Works Media).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3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2008 Watchsong (admin. Church Works Media).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5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2008 Watchsong (admin. Church Works Media).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02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2008 Watchsong (admin. Church Works Media).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1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2008 Watchsong (admin. Church Works Media).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4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© 2008 Watchsong (admin. Church Works Media).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379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  <p:sldLayoutId id="2147484338" r:id="rId12"/>
    <p:sldLayoutId id="2147484339" r:id="rId13"/>
    <p:sldLayoutId id="2147484340" r:id="rId14"/>
    <p:sldLayoutId id="2147484341" r:id="rId15"/>
    <p:sldLayoutId id="2147484342" r:id="rId16"/>
    <p:sldLayoutId id="2147484343" r:id="rId17"/>
    <p:sldLayoutId id="2147484309" r:id="rId18"/>
    <p:sldLayoutId id="2147484310" r:id="rId19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783" y="6665953"/>
            <a:ext cx="10914434" cy="23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9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6" r:id="rId1"/>
    <p:sldLayoutId id="2147484347" r:id="rId2"/>
    <p:sldLayoutId id="2147484348" r:id="rId3"/>
    <p:sldLayoutId id="2147484349" r:id="rId4"/>
    <p:sldLayoutId id="2147484350" r:id="rId5"/>
    <p:sldLayoutId id="2147484351" r:id="rId6"/>
    <p:sldLayoutId id="2147484352" r:id="rId7"/>
    <p:sldLayoutId id="2147484353" r:id="rId8"/>
    <p:sldLayoutId id="2147484354" r:id="rId9"/>
    <p:sldLayoutId id="2147484355" r:id="rId10"/>
    <p:sldLayoutId id="2147484356" r:id="rId11"/>
    <p:sldLayoutId id="2147484357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987C49-136A-F915-4150-9A83720FE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44731117-3976-4491-A1BD-0E0F5020A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073BCFC-A707-B537-BEF3-666086705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6211C-4BD7-6F98-0607-29C46559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467" y="6356350"/>
            <a:ext cx="11237976" cy="501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2008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Watchsong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(admin. Church Works Media).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6391C6-3157-4639-AD47-2D77360A9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01" y="2473605"/>
            <a:ext cx="10924198" cy="188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61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D0A229-3C62-E431-71A3-3A37B2D03F1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3E2946E-3AAA-ABBA-7762-C3F8577D3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2008 Watchsong (admin. Church Works Media).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235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655BE18-5182-69A2-E811-0A7165F36C6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CE83136-0547-F41F-8592-F1DB2784F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2008 Watchsong (admin. Church Works Media).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486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2DAA38-1851-4CF9-15AE-61F78314DFF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7A9BE34-1610-E3FA-594F-202CB3F32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2008 Watchsong (admin. Church Works Media).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782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66CF46-C800-DC09-5D2A-DB2CACF49FD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AFF6D0-BA1F-9A9F-F2A6-1DCB5B85B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2008 Watchsong (admin. Church Works Media).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76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1977CC-3FA1-D6B0-D0CE-F483E5F5333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8CF95A4-081F-3E3E-4F92-57056A0EC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2008 Watchsong (admin. Church Works Media).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83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D33307-0C01-1AA5-A0E6-A31D0F17767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C1EB454-4A4C-35B9-97A9-37C23D989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2008 Watchsong (admin. Church Works Media).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369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BB30591-14AD-62FE-EE82-AC8ED231C1B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7EE58C1-B678-8B41-4D98-29FCBB0D4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2008 Watchsong (admin. Church Works Media).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865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D3FA64-D31A-F197-8A43-E428D9B9C7B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EEF8D9-1A55-BEA1-DAD1-166BDADE1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2008 Watchsong (admin. Church Works Media).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311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73C9A39-6800-E149-90A3-E7F418453EC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15CBEF0-96CD-2859-F3E9-6036698C4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2008 </a:t>
            </a:r>
            <a:r>
              <a:rPr lang="en-US" dirty="0" err="1"/>
              <a:t>Watchsong</a:t>
            </a:r>
            <a:r>
              <a:rPr lang="en-US" dirty="0"/>
              <a:t> (admin. Church Works Media).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95945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2202E7-2B3B-0C97-AC9E-3CBB7BA96AD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608B3E0-905D-920D-C9C7-1CA198F54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2008 Watchsong (admin. Church Works Media).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718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F3E3A76-F15C-45E2-D741-7C3CDF68686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493CED2-F96E-B85A-4D97-B0B7F80B1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2008 Watchsong (admin. Church Works Media).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749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1242DE-C8A1-1FFA-7E7E-B0954B28D0D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774A0E-5C68-404D-5A55-CFECFFC82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2008 Watchsong (admin. Church Works Media).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237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D8741B-DCDF-FD22-D510-998EF83139A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CDA75D5-696E-FAD8-4EC0-31AE6E93C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2008 Watchsong (admin. Church Works Media).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061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352648-1B2E-4493-BE33-4207CA4B5D5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A76D89C-FA52-F5DF-7E2F-8C5CF1A69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2008 Watchsong (admin. Church Works Media).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689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ED6E85C-B42E-0E65-0819-98683EA399C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3EDFA1-FABA-5F97-A238-E10754369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2008 Watchsong (admin. Church Works Media).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803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836EB5-9FB6-0AEE-7E90-1729690EE62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EEEDE-3709-5F12-F5DE-DED399AD1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2008 Watchsong (admin. Church Works Media).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6904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" id="{1233FB22-A860-4BAC-910F-60A21D8BCCE4}" vid="{48862705-1A05-4258-907E-E796D5700CA5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281</Words>
  <Application>Microsoft Office PowerPoint</Application>
  <PresentationFormat>Widescreen</PresentationFormat>
  <Paragraphs>19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Calisto MT</vt:lpstr>
      <vt:lpstr>Wingdings 2</vt:lpstr>
      <vt:lpstr>Hymn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3</cp:revision>
  <dcterms:created xsi:type="dcterms:W3CDTF">2019-10-03T14:51:38Z</dcterms:created>
  <dcterms:modified xsi:type="dcterms:W3CDTF">2026-01-23T18:25:48Z</dcterms:modified>
</cp:coreProperties>
</file>