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2E29E-1C4D-4416-AED9-D1DA6332D678}" v="19" dt="2020-01-18T15:47:26.41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A916A7D6-99EB-4030-A7A3-2205D74BA24C}"/>
    <pc:docChg chg="custSel mod addSld delSld modSld">
      <pc:chgData name="Sarah Gothard" userId="0e53f415fda5f162" providerId="LiveId" clId="{A916A7D6-99EB-4030-A7A3-2205D74BA24C}" dt="2020-01-17T16:27:36.022" v="35" actId="1076"/>
      <pc:docMkLst>
        <pc:docMk/>
      </pc:docMkLst>
      <pc:sldChg chg="addSp delSp modSp">
        <pc:chgData name="Sarah Gothard" userId="0e53f415fda5f162" providerId="LiveId" clId="{A916A7D6-99EB-4030-A7A3-2205D74BA24C}" dt="2020-01-17T16:24:21.805" v="5" actId="1076"/>
        <pc:sldMkLst>
          <pc:docMk/>
          <pc:sldMk cId="2211167003" sldId="257"/>
        </pc:sldMkLst>
        <pc:picChg chg="add mod">
          <ac:chgData name="Sarah Gothard" userId="0e53f415fda5f162" providerId="LiveId" clId="{A916A7D6-99EB-4030-A7A3-2205D74BA24C}" dt="2020-01-17T16:24:21.805" v="5" actId="1076"/>
          <ac:picMkLst>
            <pc:docMk/>
            <pc:sldMk cId="2211167003" sldId="257"/>
            <ac:picMk id="2" creationId="{E01D5B45-6EDC-44EC-8527-A10B58C602AE}"/>
          </ac:picMkLst>
        </pc:picChg>
        <pc:picChg chg="del">
          <ac:chgData name="Sarah Gothard" userId="0e53f415fda5f162" providerId="LiveId" clId="{A916A7D6-99EB-4030-A7A3-2205D74BA24C}" dt="2020-01-17T16:23:54.966" v="0" actId="478"/>
          <ac:picMkLst>
            <pc:docMk/>
            <pc:sldMk cId="2211167003" sldId="257"/>
            <ac:picMk id="3" creationId="{9D2DEB29-C890-4632-932C-F79D34CE148C}"/>
          </ac:picMkLst>
        </pc:picChg>
      </pc:sldChg>
      <pc:sldChg chg="addSp delSp modSp">
        <pc:chgData name="Sarah Gothard" userId="0e53f415fda5f162" providerId="LiveId" clId="{A916A7D6-99EB-4030-A7A3-2205D74BA24C}" dt="2020-01-17T16:27:36.022" v="35" actId="1076"/>
        <pc:sldMkLst>
          <pc:docMk/>
          <pc:sldMk cId="881212814" sldId="258"/>
        </pc:sldMkLst>
        <pc:picChg chg="add mod">
          <ac:chgData name="Sarah Gothard" userId="0e53f415fda5f162" providerId="LiveId" clId="{A916A7D6-99EB-4030-A7A3-2205D74BA24C}" dt="2020-01-17T16:27:36.022" v="35" actId="1076"/>
          <ac:picMkLst>
            <pc:docMk/>
            <pc:sldMk cId="881212814" sldId="258"/>
            <ac:picMk id="3" creationId="{AF76E605-4E4C-49E3-B1DF-8F2E53302E47}"/>
          </ac:picMkLst>
        </pc:picChg>
        <pc:picChg chg="del">
          <ac:chgData name="Sarah Gothard" userId="0e53f415fda5f162" providerId="LiveId" clId="{A916A7D6-99EB-4030-A7A3-2205D74BA24C}" dt="2020-01-17T16:24:23.664" v="6" actId="478"/>
          <ac:picMkLst>
            <pc:docMk/>
            <pc:sldMk cId="881212814" sldId="258"/>
            <ac:picMk id="6" creationId="{A180A35E-9E22-4139-A6B8-AFE568203986}"/>
          </ac:picMkLst>
        </pc:picChg>
      </pc:sldChg>
      <pc:sldChg chg="del">
        <pc:chgData name="Sarah Gothard" userId="0e53f415fda5f162" providerId="LiveId" clId="{A916A7D6-99EB-4030-A7A3-2205D74BA24C}" dt="2020-01-17T16:24:26.591" v="7" actId="2696"/>
        <pc:sldMkLst>
          <pc:docMk/>
          <pc:sldMk cId="1117244103" sldId="259"/>
        </pc:sldMkLst>
      </pc:sldChg>
      <pc:sldChg chg="delSp add setBg delDesignElem">
        <pc:chgData name="Sarah Gothard" userId="0e53f415fda5f162" providerId="LiveId" clId="{A916A7D6-99EB-4030-A7A3-2205D74BA24C}" dt="2020-01-17T16:24:28.730" v="13"/>
        <pc:sldMkLst>
          <pc:docMk/>
          <pc:sldMk cId="2730043086" sldId="259"/>
        </pc:sldMkLst>
        <pc:spChg chg="del">
          <ac:chgData name="Sarah Gothard" userId="0e53f415fda5f162" providerId="LiveId" clId="{A916A7D6-99EB-4030-A7A3-2205D74BA24C}" dt="2020-01-17T16:24:28.730" v="13"/>
          <ac:spMkLst>
            <pc:docMk/>
            <pc:sldMk cId="2730043086" sldId="259"/>
            <ac:spMk id="10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4:28.730" v="13"/>
          <ac:spMkLst>
            <pc:docMk/>
            <pc:sldMk cId="2730043086" sldId="259"/>
            <ac:spMk id="12" creationId="{1855405F-37A2-4869-9154-F8BE3BECE6C3}"/>
          </ac:spMkLst>
        </pc:spChg>
      </pc:sldChg>
      <pc:sldChg chg="addSp delSp modSp add mod setBg delDesignElem">
        <pc:chgData name="Sarah Gothard" userId="0e53f415fda5f162" providerId="LiveId" clId="{A916A7D6-99EB-4030-A7A3-2205D74BA24C}" dt="2020-01-17T16:24:59.643" v="19" actId="26606"/>
        <pc:sldMkLst>
          <pc:docMk/>
          <pc:sldMk cId="3429633740" sldId="260"/>
        </pc:sldMkLst>
        <pc:spChg chg="ord">
          <ac:chgData name="Sarah Gothard" userId="0e53f415fda5f162" providerId="LiveId" clId="{A916A7D6-99EB-4030-A7A3-2205D74BA24C}" dt="2020-01-17T16:24:59.643" v="19" actId="26606"/>
          <ac:spMkLst>
            <pc:docMk/>
            <pc:sldMk cId="3429633740" sldId="260"/>
            <ac:spMk id="2" creationId="{BD19ED8D-CA23-46CC-9CAB-E7417060513A}"/>
          </ac:spMkLst>
        </pc:spChg>
        <pc:spChg chg="add">
          <ac:chgData name="Sarah Gothard" userId="0e53f415fda5f162" providerId="LiveId" clId="{A916A7D6-99EB-4030-A7A3-2205D74BA24C}" dt="2020-01-17T16:24:59.643" v="19" actId="26606"/>
          <ac:spMkLst>
            <pc:docMk/>
            <pc:sldMk cId="3429633740" sldId="260"/>
            <ac:spMk id="5" creationId="{1855405F-37A2-4869-9154-F8BE3BECE6C3}"/>
          </ac:spMkLst>
        </pc:spChg>
        <pc:spChg chg="add">
          <ac:chgData name="Sarah Gothard" userId="0e53f415fda5f162" providerId="LiveId" clId="{A916A7D6-99EB-4030-A7A3-2205D74BA24C}" dt="2020-01-17T16:24:59.643" v="19" actId="26606"/>
          <ac:spMkLst>
            <pc:docMk/>
            <pc:sldMk cId="3429633740" sldId="260"/>
            <ac:spMk id="8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4:28.895" v="15"/>
          <ac:spMkLst>
            <pc:docMk/>
            <pc:sldMk cId="3429633740" sldId="260"/>
            <ac:spMk id="10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4:28.895" v="15"/>
          <ac:spMkLst>
            <pc:docMk/>
            <pc:sldMk cId="3429633740" sldId="260"/>
            <ac:spMk id="12" creationId="{1855405F-37A2-4869-9154-F8BE3BECE6C3}"/>
          </ac:spMkLst>
        </pc:spChg>
        <pc:picChg chg="add mod">
          <ac:chgData name="Sarah Gothard" userId="0e53f415fda5f162" providerId="LiveId" clId="{A916A7D6-99EB-4030-A7A3-2205D74BA24C}" dt="2020-01-17T16:24:59.643" v="19" actId="26606"/>
          <ac:picMkLst>
            <pc:docMk/>
            <pc:sldMk cId="3429633740" sldId="260"/>
            <ac:picMk id="3" creationId="{B2F7C74F-39F1-445A-A0ED-EE77F45A61C6}"/>
          </ac:picMkLst>
        </pc:picChg>
      </pc:sldChg>
      <pc:sldChg chg="del">
        <pc:chgData name="Sarah Gothard" userId="0e53f415fda5f162" providerId="LiveId" clId="{A916A7D6-99EB-4030-A7A3-2205D74BA24C}" dt="2020-01-17T16:24:26.597" v="8" actId="2696"/>
        <pc:sldMkLst>
          <pc:docMk/>
          <pc:sldMk cId="3798288133" sldId="260"/>
        </pc:sldMkLst>
      </pc:sldChg>
      <pc:sldChg chg="del">
        <pc:chgData name="Sarah Gothard" userId="0e53f415fda5f162" providerId="LiveId" clId="{A916A7D6-99EB-4030-A7A3-2205D74BA24C}" dt="2020-01-17T16:24:26.604" v="9" actId="2696"/>
        <pc:sldMkLst>
          <pc:docMk/>
          <pc:sldMk cId="1830098455" sldId="261"/>
        </pc:sldMkLst>
      </pc:sldChg>
      <pc:sldChg chg="delSp add setBg delDesignElem">
        <pc:chgData name="Sarah Gothard" userId="0e53f415fda5f162" providerId="LiveId" clId="{A916A7D6-99EB-4030-A7A3-2205D74BA24C}" dt="2020-01-17T16:24:29.069" v="17"/>
        <pc:sldMkLst>
          <pc:docMk/>
          <pc:sldMk cId="3582324030" sldId="261"/>
        </pc:sldMkLst>
        <pc:spChg chg="del">
          <ac:chgData name="Sarah Gothard" userId="0e53f415fda5f162" providerId="LiveId" clId="{A916A7D6-99EB-4030-A7A3-2205D74BA24C}" dt="2020-01-17T16:24:29.069" v="17"/>
          <ac:spMkLst>
            <pc:docMk/>
            <pc:sldMk cId="3582324030" sldId="261"/>
            <ac:spMk id="10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4:29.069" v="17"/>
          <ac:spMkLst>
            <pc:docMk/>
            <pc:sldMk cId="3582324030" sldId="261"/>
            <ac:spMk id="12" creationId="{1855405F-37A2-4869-9154-F8BE3BECE6C3}"/>
          </ac:spMkLst>
        </pc:spChg>
      </pc:sldChg>
      <pc:sldChg chg="del">
        <pc:chgData name="Sarah Gothard" userId="0e53f415fda5f162" providerId="LiveId" clId="{A916A7D6-99EB-4030-A7A3-2205D74BA24C}" dt="2020-01-17T16:24:26.609" v="10" actId="2696"/>
        <pc:sldMkLst>
          <pc:docMk/>
          <pc:sldMk cId="2274787108" sldId="262"/>
        </pc:sldMkLst>
      </pc:sldChg>
      <pc:sldChg chg="add">
        <pc:chgData name="Sarah Gothard" userId="0e53f415fda5f162" providerId="LiveId" clId="{A916A7D6-99EB-4030-A7A3-2205D74BA24C}" dt="2020-01-17T16:25:04.704" v="20"/>
        <pc:sldMkLst>
          <pc:docMk/>
          <pc:sldMk cId="2837495408" sldId="262"/>
        </pc:sldMkLst>
      </pc:sldChg>
      <pc:sldChg chg="del">
        <pc:chgData name="Sarah Gothard" userId="0e53f415fda5f162" providerId="LiveId" clId="{A916A7D6-99EB-4030-A7A3-2205D74BA24C}" dt="2020-01-17T16:24:26.614" v="11" actId="2696"/>
        <pc:sldMkLst>
          <pc:docMk/>
          <pc:sldMk cId="122355092" sldId="263"/>
        </pc:sldMkLst>
      </pc:sldChg>
      <pc:sldChg chg="addSp delSp add mod setBg delDesignElem">
        <pc:chgData name="Sarah Gothard" userId="0e53f415fda5f162" providerId="LiveId" clId="{A916A7D6-99EB-4030-A7A3-2205D74BA24C}" dt="2020-01-17T16:25:14.838" v="23" actId="26606"/>
        <pc:sldMkLst>
          <pc:docMk/>
          <pc:sldMk cId="1730201056" sldId="263"/>
        </pc:sldMkLst>
        <pc:spChg chg="del">
          <ac:chgData name="Sarah Gothard" userId="0e53f415fda5f162" providerId="LiveId" clId="{A916A7D6-99EB-4030-A7A3-2205D74BA24C}" dt="2020-01-17T16:25:08.052" v="22"/>
          <ac:spMkLst>
            <pc:docMk/>
            <pc:sldMk cId="1730201056" sldId="263"/>
            <ac:spMk id="5" creationId="{1855405F-37A2-4869-9154-F8BE3BECE6C3}"/>
          </ac:spMkLst>
        </pc:spChg>
        <pc:spChg chg="add">
          <ac:chgData name="Sarah Gothard" userId="0e53f415fda5f162" providerId="LiveId" clId="{A916A7D6-99EB-4030-A7A3-2205D74BA24C}" dt="2020-01-17T16:25:14.838" v="23" actId="26606"/>
          <ac:spMkLst>
            <pc:docMk/>
            <pc:sldMk cId="1730201056" sldId="263"/>
            <ac:spMk id="6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5:08.052" v="22"/>
          <ac:spMkLst>
            <pc:docMk/>
            <pc:sldMk cId="1730201056" sldId="263"/>
            <ac:spMk id="8" creationId="{01D0AF59-99C3-4251-AB9A-C966C6AD4400}"/>
          </ac:spMkLst>
        </pc:spChg>
        <pc:spChg chg="add">
          <ac:chgData name="Sarah Gothard" userId="0e53f415fda5f162" providerId="LiveId" clId="{A916A7D6-99EB-4030-A7A3-2205D74BA24C}" dt="2020-01-17T16:25:14.838" v="23" actId="26606"/>
          <ac:spMkLst>
            <pc:docMk/>
            <pc:sldMk cId="1730201056" sldId="263"/>
            <ac:spMk id="10" creationId="{1855405F-37A2-4869-9154-F8BE3BECE6C3}"/>
          </ac:spMkLst>
        </pc:spChg>
      </pc:sldChg>
      <pc:sldChg chg="add">
        <pc:chgData name="Sarah Gothard" userId="0e53f415fda5f162" providerId="LiveId" clId="{A916A7D6-99EB-4030-A7A3-2205D74BA24C}" dt="2020-01-17T16:25:19.847" v="25"/>
        <pc:sldMkLst>
          <pc:docMk/>
          <pc:sldMk cId="1965099432" sldId="264"/>
        </pc:sldMkLst>
      </pc:sldChg>
      <pc:sldChg chg="add">
        <pc:chgData name="Sarah Gothard" userId="0e53f415fda5f162" providerId="LiveId" clId="{A916A7D6-99EB-4030-A7A3-2205D74BA24C}" dt="2020-01-17T16:25:19.847" v="25"/>
        <pc:sldMkLst>
          <pc:docMk/>
          <pc:sldMk cId="4207068061" sldId="265"/>
        </pc:sldMkLst>
      </pc:sldChg>
      <pc:sldChg chg="addSp delSp add mod setBg delDesignElem">
        <pc:chgData name="Sarah Gothard" userId="0e53f415fda5f162" providerId="LiveId" clId="{A916A7D6-99EB-4030-A7A3-2205D74BA24C}" dt="2020-01-17T16:25:26.460" v="28" actId="26606"/>
        <pc:sldMkLst>
          <pc:docMk/>
          <pc:sldMk cId="2531011087" sldId="266"/>
        </pc:sldMkLst>
        <pc:spChg chg="add">
          <ac:chgData name="Sarah Gothard" userId="0e53f415fda5f162" providerId="LiveId" clId="{A916A7D6-99EB-4030-A7A3-2205D74BA24C}" dt="2020-01-17T16:25:26.460" v="28" actId="26606"/>
          <ac:spMkLst>
            <pc:docMk/>
            <pc:sldMk cId="2531011087" sldId="266"/>
            <ac:spMk id="5" creationId="{1855405F-37A2-4869-9154-F8BE3BECE6C3}"/>
          </ac:spMkLst>
        </pc:spChg>
        <pc:spChg chg="del">
          <ac:chgData name="Sarah Gothard" userId="0e53f415fda5f162" providerId="LiveId" clId="{A916A7D6-99EB-4030-A7A3-2205D74BA24C}" dt="2020-01-17T16:25:19.847" v="25"/>
          <ac:spMkLst>
            <pc:docMk/>
            <pc:sldMk cId="2531011087" sldId="266"/>
            <ac:spMk id="6" creationId="{01D0AF59-99C3-4251-AB9A-C966C6AD4400}"/>
          </ac:spMkLst>
        </pc:spChg>
        <pc:spChg chg="add">
          <ac:chgData name="Sarah Gothard" userId="0e53f415fda5f162" providerId="LiveId" clId="{A916A7D6-99EB-4030-A7A3-2205D74BA24C}" dt="2020-01-17T16:25:26.460" v="28" actId="26606"/>
          <ac:spMkLst>
            <pc:docMk/>
            <pc:sldMk cId="2531011087" sldId="266"/>
            <ac:spMk id="8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5:19.847" v="25"/>
          <ac:spMkLst>
            <pc:docMk/>
            <pc:sldMk cId="2531011087" sldId="266"/>
            <ac:spMk id="10" creationId="{1855405F-37A2-4869-9154-F8BE3BECE6C3}"/>
          </ac:spMkLst>
        </pc:spChg>
      </pc:sldChg>
      <pc:sldChg chg="add">
        <pc:chgData name="Sarah Gothard" userId="0e53f415fda5f162" providerId="LiveId" clId="{A916A7D6-99EB-4030-A7A3-2205D74BA24C}" dt="2020-01-17T16:25:21.143" v="27"/>
        <pc:sldMkLst>
          <pc:docMk/>
          <pc:sldMk cId="3462848260" sldId="267"/>
        </pc:sldMkLst>
      </pc:sldChg>
      <pc:sldChg chg="add">
        <pc:chgData name="Sarah Gothard" userId="0e53f415fda5f162" providerId="LiveId" clId="{A916A7D6-99EB-4030-A7A3-2205D74BA24C}" dt="2020-01-17T16:25:21.143" v="27"/>
        <pc:sldMkLst>
          <pc:docMk/>
          <pc:sldMk cId="672280912" sldId="268"/>
        </pc:sldMkLst>
      </pc:sldChg>
      <pc:sldChg chg="addSp delSp add mod setBg delDesignElem">
        <pc:chgData name="Sarah Gothard" userId="0e53f415fda5f162" providerId="LiveId" clId="{A916A7D6-99EB-4030-A7A3-2205D74BA24C}" dt="2020-01-17T16:25:29.082" v="29" actId="26606"/>
        <pc:sldMkLst>
          <pc:docMk/>
          <pc:sldMk cId="2690301206" sldId="269"/>
        </pc:sldMkLst>
        <pc:spChg chg="add">
          <ac:chgData name="Sarah Gothard" userId="0e53f415fda5f162" providerId="LiveId" clId="{A916A7D6-99EB-4030-A7A3-2205D74BA24C}" dt="2020-01-17T16:25:29.082" v="29" actId="26606"/>
          <ac:spMkLst>
            <pc:docMk/>
            <pc:sldMk cId="2690301206" sldId="269"/>
            <ac:spMk id="5" creationId="{1855405F-37A2-4869-9154-F8BE3BECE6C3}"/>
          </ac:spMkLst>
        </pc:spChg>
        <pc:spChg chg="del">
          <ac:chgData name="Sarah Gothard" userId="0e53f415fda5f162" providerId="LiveId" clId="{A916A7D6-99EB-4030-A7A3-2205D74BA24C}" dt="2020-01-17T16:25:21.143" v="27"/>
          <ac:spMkLst>
            <pc:docMk/>
            <pc:sldMk cId="2690301206" sldId="269"/>
            <ac:spMk id="6" creationId="{01D0AF59-99C3-4251-AB9A-C966C6AD4400}"/>
          </ac:spMkLst>
        </pc:spChg>
        <pc:spChg chg="add">
          <ac:chgData name="Sarah Gothard" userId="0e53f415fda5f162" providerId="LiveId" clId="{A916A7D6-99EB-4030-A7A3-2205D74BA24C}" dt="2020-01-17T16:25:29.082" v="29" actId="26606"/>
          <ac:spMkLst>
            <pc:docMk/>
            <pc:sldMk cId="2690301206" sldId="269"/>
            <ac:spMk id="8" creationId="{01D0AF59-99C3-4251-AB9A-C966C6AD4400}"/>
          </ac:spMkLst>
        </pc:spChg>
        <pc:spChg chg="del">
          <ac:chgData name="Sarah Gothard" userId="0e53f415fda5f162" providerId="LiveId" clId="{A916A7D6-99EB-4030-A7A3-2205D74BA24C}" dt="2020-01-17T16:25:21.143" v="27"/>
          <ac:spMkLst>
            <pc:docMk/>
            <pc:sldMk cId="2690301206" sldId="269"/>
            <ac:spMk id="10" creationId="{1855405F-37A2-4869-9154-F8BE3BECE6C3}"/>
          </ac:spMkLst>
        </pc:spChg>
      </pc:sldChg>
    </pc:docChg>
  </pc:docChgLst>
  <pc:docChgLst>
    <pc:chgData name="Sarah Gothard" userId="0e53f415fda5f162" providerId="LiveId" clId="{7192E29E-1C4D-4416-AED9-D1DA6332D678}"/>
    <pc:docChg chg="custSel mod addSld delSld modSld">
      <pc:chgData name="Sarah Gothard" userId="0e53f415fda5f162" providerId="LiveId" clId="{7192E29E-1C4D-4416-AED9-D1DA6332D678}" dt="2020-01-18T15:47:28.414" v="20" actId="26606"/>
      <pc:docMkLst>
        <pc:docMk/>
      </pc:docMkLst>
      <pc:sldChg chg="addSp modSp mod setBg">
        <pc:chgData name="Sarah Gothard" userId="0e53f415fda5f162" providerId="LiveId" clId="{7192E29E-1C4D-4416-AED9-D1DA6332D678}" dt="2020-01-18T15:44:45.226" v="12" actId="26606"/>
        <pc:sldMkLst>
          <pc:docMk/>
          <pc:sldMk cId="2730043086" sldId="259"/>
        </pc:sldMkLst>
        <pc:spChg chg="ord">
          <ac:chgData name="Sarah Gothard" userId="0e53f415fda5f162" providerId="LiveId" clId="{7192E29E-1C4D-4416-AED9-D1DA6332D678}" dt="2020-01-18T15:44:45.226" v="12" actId="26606"/>
          <ac:spMkLst>
            <pc:docMk/>
            <pc:sldMk cId="2730043086" sldId="259"/>
            <ac:spMk id="2" creationId="{BD19ED8D-CA23-46CC-9CAB-E7417060513A}"/>
          </ac:spMkLst>
        </pc:spChg>
        <pc:spChg chg="add">
          <ac:chgData name="Sarah Gothard" userId="0e53f415fda5f162" providerId="LiveId" clId="{7192E29E-1C4D-4416-AED9-D1DA6332D678}" dt="2020-01-18T15:44:45.226" v="12" actId="26606"/>
          <ac:spMkLst>
            <pc:docMk/>
            <pc:sldMk cId="2730043086" sldId="259"/>
            <ac:spMk id="5" creationId="{1855405F-37A2-4869-9154-F8BE3BECE6C3}"/>
          </ac:spMkLst>
        </pc:spChg>
        <pc:spChg chg="add">
          <ac:chgData name="Sarah Gothard" userId="0e53f415fda5f162" providerId="LiveId" clId="{7192E29E-1C4D-4416-AED9-D1DA6332D678}" dt="2020-01-18T15:44:45.226" v="12" actId="26606"/>
          <ac:spMkLst>
            <pc:docMk/>
            <pc:sldMk cId="2730043086" sldId="259"/>
            <ac:spMk id="8" creationId="{01D0AF59-99C3-4251-AB9A-C966C6AD4400}"/>
          </ac:spMkLst>
        </pc:spChg>
        <pc:picChg chg="add mod">
          <ac:chgData name="Sarah Gothard" userId="0e53f415fda5f162" providerId="LiveId" clId="{7192E29E-1C4D-4416-AED9-D1DA6332D678}" dt="2020-01-18T15:44:45.226" v="12" actId="26606"/>
          <ac:picMkLst>
            <pc:docMk/>
            <pc:sldMk cId="2730043086" sldId="259"/>
            <ac:picMk id="3" creationId="{E78788A6-0248-4FF2-A337-A5C291B29148}"/>
          </ac:picMkLst>
        </pc:picChg>
      </pc:sldChg>
      <pc:sldChg chg="addSp modSp mod setBg">
        <pc:chgData name="Sarah Gothard" userId="0e53f415fda5f162" providerId="LiveId" clId="{7192E29E-1C4D-4416-AED9-D1DA6332D678}" dt="2020-01-18T15:39:49.169" v="1" actId="26606"/>
        <pc:sldMkLst>
          <pc:docMk/>
          <pc:sldMk cId="3582324030" sldId="261"/>
        </pc:sldMkLst>
        <pc:spChg chg="ord">
          <ac:chgData name="Sarah Gothard" userId="0e53f415fda5f162" providerId="LiveId" clId="{7192E29E-1C4D-4416-AED9-D1DA6332D678}" dt="2020-01-18T15:39:49.169" v="1" actId="26606"/>
          <ac:spMkLst>
            <pc:docMk/>
            <pc:sldMk cId="3582324030" sldId="261"/>
            <ac:spMk id="2" creationId="{BD19ED8D-CA23-46CC-9CAB-E7417060513A}"/>
          </ac:spMkLst>
        </pc:spChg>
        <pc:spChg chg="add">
          <ac:chgData name="Sarah Gothard" userId="0e53f415fda5f162" providerId="LiveId" clId="{7192E29E-1C4D-4416-AED9-D1DA6332D678}" dt="2020-01-18T15:39:49.169" v="1" actId="26606"/>
          <ac:spMkLst>
            <pc:docMk/>
            <pc:sldMk cId="3582324030" sldId="261"/>
            <ac:spMk id="5" creationId="{1855405F-37A2-4869-9154-F8BE3BECE6C3}"/>
          </ac:spMkLst>
        </pc:spChg>
        <pc:spChg chg="add">
          <ac:chgData name="Sarah Gothard" userId="0e53f415fda5f162" providerId="LiveId" clId="{7192E29E-1C4D-4416-AED9-D1DA6332D678}" dt="2020-01-18T15:39:49.169" v="1" actId="26606"/>
          <ac:spMkLst>
            <pc:docMk/>
            <pc:sldMk cId="3582324030" sldId="261"/>
            <ac:spMk id="8" creationId="{01D0AF59-99C3-4251-AB9A-C966C6AD4400}"/>
          </ac:spMkLst>
        </pc:spChg>
        <pc:picChg chg="add mod">
          <ac:chgData name="Sarah Gothard" userId="0e53f415fda5f162" providerId="LiveId" clId="{7192E29E-1C4D-4416-AED9-D1DA6332D678}" dt="2020-01-18T15:39:49.169" v="1" actId="26606"/>
          <ac:picMkLst>
            <pc:docMk/>
            <pc:sldMk cId="3582324030" sldId="261"/>
            <ac:picMk id="3" creationId="{F39D07CA-2C0D-430C-858B-C55B9C07CC31}"/>
          </ac:picMkLst>
        </pc:picChg>
      </pc:sldChg>
      <pc:sldChg chg="addSp modSp mod setBg">
        <pc:chgData name="Sarah Gothard" userId="0e53f415fda5f162" providerId="LiveId" clId="{7192E29E-1C4D-4416-AED9-D1DA6332D678}" dt="2020-01-18T15:45:35.093" v="14" actId="26606"/>
        <pc:sldMkLst>
          <pc:docMk/>
          <pc:sldMk cId="2837495408" sldId="262"/>
        </pc:sldMkLst>
        <pc:spChg chg="mod ord">
          <ac:chgData name="Sarah Gothard" userId="0e53f415fda5f162" providerId="LiveId" clId="{7192E29E-1C4D-4416-AED9-D1DA6332D678}" dt="2020-01-18T15:45:35.093" v="14" actId="26606"/>
          <ac:spMkLst>
            <pc:docMk/>
            <pc:sldMk cId="2837495408" sldId="262"/>
            <ac:spMk id="2" creationId="{51D3874C-EB61-4864-9C94-E54BD76C6F08}"/>
          </ac:spMkLst>
        </pc:spChg>
        <pc:spChg chg="add">
          <ac:chgData name="Sarah Gothard" userId="0e53f415fda5f162" providerId="LiveId" clId="{7192E29E-1C4D-4416-AED9-D1DA6332D678}" dt="2020-01-18T15:45:35.093" v="14" actId="26606"/>
          <ac:spMkLst>
            <pc:docMk/>
            <pc:sldMk cId="2837495408" sldId="262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45:35.093" v="14" actId="26606"/>
          <ac:spMkLst>
            <pc:docMk/>
            <pc:sldMk cId="2837495408" sldId="262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45:35.093" v="14" actId="26606"/>
          <ac:picMkLst>
            <pc:docMk/>
            <pc:sldMk cId="2837495408" sldId="262"/>
            <ac:picMk id="3" creationId="{39D2DB3E-6E79-49FC-8898-B37C6E7BA16F}"/>
          </ac:picMkLst>
        </pc:picChg>
      </pc:sldChg>
      <pc:sldChg chg="addSp modSp mod setBg">
        <pc:chgData name="Sarah Gothard" userId="0e53f415fda5f162" providerId="LiveId" clId="{7192E29E-1C4D-4416-AED9-D1DA6332D678}" dt="2020-01-18T15:41:09.178" v="3" actId="26606"/>
        <pc:sldMkLst>
          <pc:docMk/>
          <pc:sldMk cId="1965099432" sldId="264"/>
        </pc:sldMkLst>
        <pc:spChg chg="ord">
          <ac:chgData name="Sarah Gothard" userId="0e53f415fda5f162" providerId="LiveId" clId="{7192E29E-1C4D-4416-AED9-D1DA6332D678}" dt="2020-01-18T15:41:09.178" v="3" actId="26606"/>
          <ac:spMkLst>
            <pc:docMk/>
            <pc:sldMk cId="1965099432" sldId="264"/>
            <ac:spMk id="2" creationId="{BD19ED8D-CA23-46CC-9CAB-E7417060513A}"/>
          </ac:spMkLst>
        </pc:spChg>
        <pc:spChg chg="add">
          <ac:chgData name="Sarah Gothard" userId="0e53f415fda5f162" providerId="LiveId" clId="{7192E29E-1C4D-4416-AED9-D1DA6332D678}" dt="2020-01-18T15:41:09.178" v="3" actId="26606"/>
          <ac:spMkLst>
            <pc:docMk/>
            <pc:sldMk cId="1965099432" sldId="264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41:09.178" v="3" actId="26606"/>
          <ac:spMkLst>
            <pc:docMk/>
            <pc:sldMk cId="1965099432" sldId="264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41:09.178" v="3" actId="26606"/>
          <ac:picMkLst>
            <pc:docMk/>
            <pc:sldMk cId="1965099432" sldId="264"/>
            <ac:picMk id="3" creationId="{7C24F192-5791-4EAB-BB30-4624CBD56B2C}"/>
          </ac:picMkLst>
        </pc:picChg>
      </pc:sldChg>
      <pc:sldChg chg="addSp modSp mod setBg">
        <pc:chgData name="Sarah Gothard" userId="0e53f415fda5f162" providerId="LiveId" clId="{7192E29E-1C4D-4416-AED9-D1DA6332D678}" dt="2020-01-18T15:46:56.876" v="18" actId="26606"/>
        <pc:sldMkLst>
          <pc:docMk/>
          <pc:sldMk cId="4207068061" sldId="265"/>
        </pc:sldMkLst>
        <pc:spChg chg="mod ord">
          <ac:chgData name="Sarah Gothard" userId="0e53f415fda5f162" providerId="LiveId" clId="{7192E29E-1C4D-4416-AED9-D1DA6332D678}" dt="2020-01-18T15:46:56.876" v="18" actId="26606"/>
          <ac:spMkLst>
            <pc:docMk/>
            <pc:sldMk cId="4207068061" sldId="265"/>
            <ac:spMk id="2" creationId="{51D3874C-EB61-4864-9C94-E54BD76C6F08}"/>
          </ac:spMkLst>
        </pc:spChg>
        <pc:spChg chg="add">
          <ac:chgData name="Sarah Gothard" userId="0e53f415fda5f162" providerId="LiveId" clId="{7192E29E-1C4D-4416-AED9-D1DA6332D678}" dt="2020-01-18T15:46:56.876" v="18" actId="26606"/>
          <ac:spMkLst>
            <pc:docMk/>
            <pc:sldMk cId="4207068061" sldId="265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46:56.876" v="18" actId="26606"/>
          <ac:spMkLst>
            <pc:docMk/>
            <pc:sldMk cId="4207068061" sldId="265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46:56.876" v="18" actId="26606"/>
          <ac:picMkLst>
            <pc:docMk/>
            <pc:sldMk cId="4207068061" sldId="265"/>
            <ac:picMk id="3" creationId="{EB0DDD84-D04D-4D97-A2F3-5E5CC775417A}"/>
          </ac:picMkLst>
        </pc:picChg>
      </pc:sldChg>
      <pc:sldChg chg="del">
        <pc:chgData name="Sarah Gothard" userId="0e53f415fda5f162" providerId="LiveId" clId="{7192E29E-1C4D-4416-AED9-D1DA6332D678}" dt="2020-01-18T15:41:22.102" v="4" actId="2696"/>
        <pc:sldMkLst>
          <pc:docMk/>
          <pc:sldMk cId="3462848260" sldId="267"/>
        </pc:sldMkLst>
      </pc:sldChg>
      <pc:sldChg chg="del">
        <pc:chgData name="Sarah Gothard" userId="0e53f415fda5f162" providerId="LiveId" clId="{7192E29E-1C4D-4416-AED9-D1DA6332D678}" dt="2020-01-18T15:46:07.042" v="16" actId="2696"/>
        <pc:sldMkLst>
          <pc:docMk/>
          <pc:sldMk cId="672280912" sldId="268"/>
        </pc:sldMkLst>
      </pc:sldChg>
      <pc:sldChg chg="del">
        <pc:chgData name="Sarah Gothard" userId="0e53f415fda5f162" providerId="LiveId" clId="{7192E29E-1C4D-4416-AED9-D1DA6332D678}" dt="2020-01-18T15:46:07.038" v="15" actId="2696"/>
        <pc:sldMkLst>
          <pc:docMk/>
          <pc:sldMk cId="2690301206" sldId="269"/>
        </pc:sldMkLst>
      </pc:sldChg>
      <pc:sldChg chg="addSp modSp add mod setBg">
        <pc:chgData name="Sarah Gothard" userId="0e53f415fda5f162" providerId="LiveId" clId="{7192E29E-1C4D-4416-AED9-D1DA6332D678}" dt="2020-01-18T15:42:41.159" v="10" actId="26606"/>
        <pc:sldMkLst>
          <pc:docMk/>
          <pc:sldMk cId="851640832" sldId="270"/>
        </pc:sldMkLst>
        <pc:spChg chg="mod ord">
          <ac:chgData name="Sarah Gothard" userId="0e53f415fda5f162" providerId="LiveId" clId="{7192E29E-1C4D-4416-AED9-D1DA6332D678}" dt="2020-01-18T15:42:41.159" v="10" actId="26606"/>
          <ac:spMkLst>
            <pc:docMk/>
            <pc:sldMk cId="851640832" sldId="270"/>
            <ac:spMk id="2" creationId="{A09AEF0B-2D38-4532-8D7B-D2B6230A9ECB}"/>
          </ac:spMkLst>
        </pc:spChg>
        <pc:spChg chg="add">
          <ac:chgData name="Sarah Gothard" userId="0e53f415fda5f162" providerId="LiveId" clId="{7192E29E-1C4D-4416-AED9-D1DA6332D678}" dt="2020-01-18T15:42:41.159" v="10" actId="26606"/>
          <ac:spMkLst>
            <pc:docMk/>
            <pc:sldMk cId="851640832" sldId="270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42:41.159" v="10" actId="26606"/>
          <ac:spMkLst>
            <pc:docMk/>
            <pc:sldMk cId="851640832" sldId="270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42:41.159" v="10" actId="26606"/>
          <ac:picMkLst>
            <pc:docMk/>
            <pc:sldMk cId="851640832" sldId="270"/>
            <ac:picMk id="3" creationId="{14354C9C-5F0D-43EF-AAD0-7C5F4AB8425F}"/>
          </ac:picMkLst>
        </pc:picChg>
      </pc:sldChg>
      <pc:sldChg chg="addSp modSp add mod setBg">
        <pc:chgData name="Sarah Gothard" userId="0e53f415fda5f162" providerId="LiveId" clId="{7192E29E-1C4D-4416-AED9-D1DA6332D678}" dt="2020-01-18T15:47:28.414" v="20" actId="26606"/>
        <pc:sldMkLst>
          <pc:docMk/>
          <pc:sldMk cId="3314421804" sldId="271"/>
        </pc:sldMkLst>
        <pc:spChg chg="mod ord">
          <ac:chgData name="Sarah Gothard" userId="0e53f415fda5f162" providerId="LiveId" clId="{7192E29E-1C4D-4416-AED9-D1DA6332D678}" dt="2020-01-18T15:47:28.414" v="20" actId="26606"/>
          <ac:spMkLst>
            <pc:docMk/>
            <pc:sldMk cId="3314421804" sldId="271"/>
            <ac:spMk id="2" creationId="{51D3874C-EB61-4864-9C94-E54BD76C6F08}"/>
          </ac:spMkLst>
        </pc:spChg>
        <pc:spChg chg="add">
          <ac:chgData name="Sarah Gothard" userId="0e53f415fda5f162" providerId="LiveId" clId="{7192E29E-1C4D-4416-AED9-D1DA6332D678}" dt="2020-01-18T15:47:28.414" v="20" actId="26606"/>
          <ac:spMkLst>
            <pc:docMk/>
            <pc:sldMk cId="3314421804" sldId="271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47:28.414" v="20" actId="26606"/>
          <ac:spMkLst>
            <pc:docMk/>
            <pc:sldMk cId="3314421804" sldId="271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47:28.414" v="20" actId="26606"/>
          <ac:picMkLst>
            <pc:docMk/>
            <pc:sldMk cId="3314421804" sldId="271"/>
            <ac:picMk id="3" creationId="{D9788EB3-3CF8-421A-982B-E234ED6058A2}"/>
          </ac:picMkLst>
        </pc:picChg>
      </pc:sldChg>
      <pc:sldChg chg="addSp delSp add mod setBg delDesignElem">
        <pc:chgData name="Sarah Gothard" userId="0e53f415fda5f162" providerId="LiveId" clId="{7192E29E-1C4D-4416-AED9-D1DA6332D678}" dt="2020-01-18T15:41:45.352" v="8" actId="26606"/>
        <pc:sldMkLst>
          <pc:docMk/>
          <pc:sldMk cId="1901643753" sldId="272"/>
        </pc:sldMkLst>
        <pc:spChg chg="del">
          <ac:chgData name="Sarah Gothard" userId="0e53f415fda5f162" providerId="LiveId" clId="{7192E29E-1C4D-4416-AED9-D1DA6332D678}" dt="2020-01-18T15:41:39.426" v="7"/>
          <ac:spMkLst>
            <pc:docMk/>
            <pc:sldMk cId="1901643753" sldId="272"/>
            <ac:spMk id="5" creationId="{1855405F-37A2-4869-9154-F8BE3BECE6C3}"/>
          </ac:spMkLst>
        </pc:spChg>
        <pc:spChg chg="add">
          <ac:chgData name="Sarah Gothard" userId="0e53f415fda5f162" providerId="LiveId" clId="{7192E29E-1C4D-4416-AED9-D1DA6332D678}" dt="2020-01-18T15:41:45.352" v="8" actId="26606"/>
          <ac:spMkLst>
            <pc:docMk/>
            <pc:sldMk cId="1901643753" sldId="272"/>
            <ac:spMk id="6" creationId="{01D0AF59-99C3-4251-AB9A-C966C6AD4400}"/>
          </ac:spMkLst>
        </pc:spChg>
        <pc:spChg chg="del">
          <ac:chgData name="Sarah Gothard" userId="0e53f415fda5f162" providerId="LiveId" clId="{7192E29E-1C4D-4416-AED9-D1DA6332D678}" dt="2020-01-18T15:41:39.426" v="7"/>
          <ac:spMkLst>
            <pc:docMk/>
            <pc:sldMk cId="1901643753" sldId="272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41:45.352" v="8" actId="26606"/>
          <ac:spMkLst>
            <pc:docMk/>
            <pc:sldMk cId="1901643753" sldId="272"/>
            <ac:spMk id="10" creationId="{1855405F-37A2-4869-9154-F8BE3BECE6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1D5B45-6EDC-44EC-8527-A10B58C6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4" y="2808263"/>
            <a:ext cx="10597389" cy="12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7C74F-39F1-445A-A0ED-EE77F45A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3101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54C9C-5F0D-43EF-AAD0-7C5F4AB8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AEF0B-2D38-4532-8D7B-D2B6230A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5164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88EB3-3CF8-421A-982B-E234ED60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3874C-EB61-4864-9C94-E54BD76C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1442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7C74F-39F1-445A-A0ED-EE77F45A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0164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6E605-4E4C-49E3-B1DF-8F2E5330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470061"/>
            <a:ext cx="11003788" cy="58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788A6-0248-4FF2-A337-A5C291B29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3004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7C74F-39F1-445A-A0ED-EE77F45A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2963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D07CA-2C0D-430C-858B-C55B9C07C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8232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2DB3E-6E79-49FC-8898-B37C6E7B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3874C-EB61-4864-9C94-E54BD76C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3749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7C74F-39F1-445A-A0ED-EE77F45A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3020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4F192-5791-4EAB-BB30-4624CBD5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9ED8D-CA23-46CC-9CAB-E7417060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6509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0DDD84-D04D-4D97-A2F3-5E5CC775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7"/>
            <a:ext cx="10905066" cy="53980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3874C-EB61-4864-9C94-E54BD76C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7068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2020-01-18T15:47:28Z</dcterms:created>
  <dcterms:modified xsi:type="dcterms:W3CDTF">2020-01-18T15:47:35Z</dcterms:modified>
</cp:coreProperties>
</file>