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9"/>
  </p:notesMasterIdLst>
  <p:handoutMasterIdLst>
    <p:handoutMasterId r:id="rId10"/>
  </p:handoutMasterIdLst>
  <p:sldIdLst>
    <p:sldId id="256" r:id="rId2"/>
    <p:sldId id="277" r:id="rId3"/>
    <p:sldId id="278" r:id="rId4"/>
    <p:sldId id="279" r:id="rId5"/>
    <p:sldId id="280" r:id="rId6"/>
    <p:sldId id="281" r:id="rId7"/>
    <p:sldId id="28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59" autoAdjust="0"/>
    <p:restoredTop sz="91160" autoAdjust="0"/>
  </p:normalViewPr>
  <p:slideViewPr>
    <p:cSldViewPr snapToGrid="0" showGuides="1">
      <p:cViewPr varScale="1">
        <p:scale>
          <a:sx n="64" d="100"/>
          <a:sy n="64" d="100"/>
        </p:scale>
        <p:origin x="44" y="120"/>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1/14/2023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1/14/2023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5326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122E452-CF3D-4EFE-A737-3EB1B0D6E981}" type="datetime1">
              <a:rPr lang="en-US" smtClean="0"/>
              <a:t>1/14/2023</a:t>
            </a:fld>
            <a:endParaRPr lang="en-US" dirty="0"/>
          </a:p>
        </p:txBody>
      </p:sp>
      <p:sp>
        <p:nvSpPr>
          <p:cNvPr id="5" name="Footer Placeholder 4"/>
          <p:cNvSpPr>
            <a:spLocks noGrp="1"/>
          </p:cNvSpPr>
          <p:nvPr>
            <p:ph type="ftr" sz="quarter" idx="11"/>
          </p:nvPr>
        </p:nvSpPr>
        <p:spPr/>
        <p:txBody>
          <a:bodyPr/>
          <a:lstStyle/>
          <a:p>
            <a:r>
              <a:rPr lang="en-US"/>
              <a:t>© 2008 Forrest Works. Text used by permission of John Dalles. All rights reserved. Contact the composer for use beyond congregational singing.</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A7C492-D114-4175-8802-AD8AC68C1E27}" type="datetime1">
              <a:rPr lang="en-US" smtClean="0"/>
              <a:t>1/14/2023</a:t>
            </a:fld>
            <a:endParaRPr lang="en-US"/>
          </a:p>
        </p:txBody>
      </p:sp>
      <p:sp>
        <p:nvSpPr>
          <p:cNvPr id="5" name="Footer Placeholder 4"/>
          <p:cNvSpPr>
            <a:spLocks noGrp="1"/>
          </p:cNvSpPr>
          <p:nvPr>
            <p:ph type="ftr" sz="quarter" idx="11"/>
          </p:nvPr>
        </p:nvSpPr>
        <p:spPr/>
        <p:txBody>
          <a:bodyPr/>
          <a:lstStyle/>
          <a:p>
            <a:r>
              <a:rPr lang="en-US"/>
              <a:t>© 2008 Forrest Works. Text used by permission of John Dalles. All rights reserved. Contact the composer for use beyond congregational singing.</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C9ECEB-2EB2-4B01-BABD-3BA626EC9637}" type="datetime1">
              <a:rPr lang="en-US" smtClean="0"/>
              <a:t>1/14/2023</a:t>
            </a:fld>
            <a:endParaRPr lang="en-US"/>
          </a:p>
        </p:txBody>
      </p:sp>
      <p:sp>
        <p:nvSpPr>
          <p:cNvPr id="5" name="Footer Placeholder 4"/>
          <p:cNvSpPr>
            <a:spLocks noGrp="1"/>
          </p:cNvSpPr>
          <p:nvPr>
            <p:ph type="ftr" sz="quarter" idx="11"/>
          </p:nvPr>
        </p:nvSpPr>
        <p:spPr/>
        <p:txBody>
          <a:bodyPr/>
          <a:lstStyle/>
          <a:p>
            <a:r>
              <a:rPr lang="en-US"/>
              <a:t>© 2008 Forrest Works. Text used by permission of John Dalles. All rights reserved. Contact the composer for use beyond congregational singing.</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835434-4351-4D5D-8818-02868B90F7D5}" type="datetime1">
              <a:rPr lang="en-US" smtClean="0"/>
              <a:t>1/14/2023</a:t>
            </a:fld>
            <a:endParaRPr lang="en-US"/>
          </a:p>
        </p:txBody>
      </p:sp>
      <p:sp>
        <p:nvSpPr>
          <p:cNvPr id="5" name="Footer Placeholder 4"/>
          <p:cNvSpPr>
            <a:spLocks noGrp="1"/>
          </p:cNvSpPr>
          <p:nvPr>
            <p:ph type="ftr" sz="quarter" idx="11"/>
          </p:nvPr>
        </p:nvSpPr>
        <p:spPr/>
        <p:txBody>
          <a:bodyPr/>
          <a:lstStyle/>
          <a:p>
            <a:r>
              <a:rPr lang="en-US"/>
              <a:t>© 2008 Forrest Works. Text used by permission of John Dalles. All rights reserved. Contact the composer for use beyond congregational singing.</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F511CC0-2711-496E-A1F2-33ED7859FDCE}" type="datetime1">
              <a:rPr lang="en-US" smtClean="0"/>
              <a:t>1/14/2023</a:t>
            </a:fld>
            <a:endParaRPr lang="en-US"/>
          </a:p>
        </p:txBody>
      </p:sp>
      <p:sp>
        <p:nvSpPr>
          <p:cNvPr id="5" name="Footer Placeholder 4"/>
          <p:cNvSpPr>
            <a:spLocks noGrp="1"/>
          </p:cNvSpPr>
          <p:nvPr>
            <p:ph type="ftr" sz="quarter" idx="11"/>
          </p:nvPr>
        </p:nvSpPr>
        <p:spPr/>
        <p:txBody>
          <a:bodyPr/>
          <a:lstStyle/>
          <a:p>
            <a:r>
              <a:rPr lang="en-US"/>
              <a:t>© 2008 Forrest Works. Text used by permission of John Dalles. All rights reserved. Contact the composer for use beyond congregational singing.</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FF550D-01CA-4C1E-8392-5991DF1142FD}" type="datetime1">
              <a:rPr lang="en-US" smtClean="0"/>
              <a:t>1/14/2023</a:t>
            </a:fld>
            <a:endParaRPr lang="en-US"/>
          </a:p>
        </p:txBody>
      </p:sp>
      <p:sp>
        <p:nvSpPr>
          <p:cNvPr id="6" name="Footer Placeholder 5"/>
          <p:cNvSpPr>
            <a:spLocks noGrp="1"/>
          </p:cNvSpPr>
          <p:nvPr>
            <p:ph type="ftr" sz="quarter" idx="11"/>
          </p:nvPr>
        </p:nvSpPr>
        <p:spPr/>
        <p:txBody>
          <a:bodyPr/>
          <a:lstStyle/>
          <a:p>
            <a:r>
              <a:rPr lang="en-US"/>
              <a:t>© 2008 Forrest Works. Text used by permission of John Dalles. All rights reserved. Contact the composer for use beyond congregational singing.</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8E5B75F-60FC-417A-A1DF-C49E5201B824}" type="datetime1">
              <a:rPr lang="en-US" smtClean="0"/>
              <a:t>1/14/2023</a:t>
            </a:fld>
            <a:endParaRPr lang="en-US"/>
          </a:p>
        </p:txBody>
      </p:sp>
      <p:sp>
        <p:nvSpPr>
          <p:cNvPr id="8" name="Footer Placeholder 7"/>
          <p:cNvSpPr>
            <a:spLocks noGrp="1"/>
          </p:cNvSpPr>
          <p:nvPr>
            <p:ph type="ftr" sz="quarter" idx="11"/>
          </p:nvPr>
        </p:nvSpPr>
        <p:spPr/>
        <p:txBody>
          <a:bodyPr/>
          <a:lstStyle/>
          <a:p>
            <a:r>
              <a:rPr lang="en-US"/>
              <a:t>© 2008 Forrest Works. Text used by permission of John Dalles. All rights reserved. Contact the composer for use beyond congregational singing.</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5B7CDB4-B17C-400F-AD52-8873DD9EB42D}" type="datetime1">
              <a:rPr lang="en-US" smtClean="0"/>
              <a:t>1/14/2023</a:t>
            </a:fld>
            <a:endParaRPr lang="en-US"/>
          </a:p>
        </p:txBody>
      </p:sp>
      <p:sp>
        <p:nvSpPr>
          <p:cNvPr id="4" name="Footer Placeholder 3"/>
          <p:cNvSpPr>
            <a:spLocks noGrp="1"/>
          </p:cNvSpPr>
          <p:nvPr>
            <p:ph type="ftr" sz="quarter" idx="11"/>
          </p:nvPr>
        </p:nvSpPr>
        <p:spPr/>
        <p:txBody>
          <a:bodyPr/>
          <a:lstStyle/>
          <a:p>
            <a:r>
              <a:rPr lang="en-US"/>
              <a:t>© 2008 Forrest Works. Text used by permission of John Dalles. All rights reserved. Contact the composer for use beyond congregational singing.</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1553D6-3BEC-47F4-8C29-C54858844BE3}" type="datetime1">
              <a:rPr lang="en-US" smtClean="0"/>
              <a:t>1/14/2023</a:t>
            </a:fld>
            <a:endParaRPr lang="en-US"/>
          </a:p>
        </p:txBody>
      </p:sp>
      <p:sp>
        <p:nvSpPr>
          <p:cNvPr id="3" name="Footer Placeholder 2"/>
          <p:cNvSpPr>
            <a:spLocks noGrp="1"/>
          </p:cNvSpPr>
          <p:nvPr>
            <p:ph type="ftr" sz="quarter" idx="11"/>
          </p:nvPr>
        </p:nvSpPr>
        <p:spPr/>
        <p:txBody>
          <a:bodyPr/>
          <a:lstStyle/>
          <a:p>
            <a:r>
              <a:rPr lang="en-US"/>
              <a:t>© 2008 Forrest Works. Text used by permission of John Dalles. All rights reserved. Contact the composer for use beyond congregational singing.</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55591F-BF77-4DCC-9CB6-17B8380A22EE}" type="datetime1">
              <a:rPr lang="en-US" smtClean="0"/>
              <a:t>1/14/2023</a:t>
            </a:fld>
            <a:endParaRPr lang="en-US"/>
          </a:p>
        </p:txBody>
      </p:sp>
      <p:sp>
        <p:nvSpPr>
          <p:cNvPr id="6" name="Footer Placeholder 5"/>
          <p:cNvSpPr>
            <a:spLocks noGrp="1"/>
          </p:cNvSpPr>
          <p:nvPr>
            <p:ph type="ftr" sz="quarter" idx="11"/>
          </p:nvPr>
        </p:nvSpPr>
        <p:spPr/>
        <p:txBody>
          <a:bodyPr/>
          <a:lstStyle/>
          <a:p>
            <a:r>
              <a:rPr lang="en-US"/>
              <a:t>© 2008 Forrest Works. Text used by permission of John Dalles. All rights reserved. Contact the composer for use beyond congregational singing.</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253597-D45B-466D-9052-0AE532501A40}" type="datetime1">
              <a:rPr lang="en-US" smtClean="0"/>
              <a:t>1/14/2023</a:t>
            </a:fld>
            <a:endParaRPr lang="en-US"/>
          </a:p>
        </p:txBody>
      </p:sp>
      <p:sp>
        <p:nvSpPr>
          <p:cNvPr id="6" name="Footer Placeholder 5"/>
          <p:cNvSpPr>
            <a:spLocks noGrp="1"/>
          </p:cNvSpPr>
          <p:nvPr>
            <p:ph type="ftr" sz="quarter" idx="11"/>
          </p:nvPr>
        </p:nvSpPr>
        <p:spPr/>
        <p:txBody>
          <a:bodyPr/>
          <a:lstStyle/>
          <a:p>
            <a:r>
              <a:rPr lang="en-US"/>
              <a:t>© 2008 Forrest Works. Text used by permission of John Dalles. All rights reserved. Contact the composer for use beyond congregational singing.</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A55528-3072-44B3-9EF4-EA715575B2ED}" type="datetime1">
              <a:rPr lang="en-US" smtClean="0"/>
              <a:t>1/14/2023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2008 Forrest Works. Text used by permission of John Dalles. All rights reserved. Contact the composer for use beyond congregational singing.</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5" name="Rectangle 154">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Rectangle 15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7DAD2AAC-C4AD-EDA2-EA3C-7A63FD3A4F0A}"/>
              </a:ext>
            </a:extLst>
          </p:cNvPr>
          <p:cNvPicPr>
            <a:picLocks noChangeAspect="1"/>
          </p:cNvPicPr>
          <p:nvPr/>
        </p:nvPicPr>
        <p:blipFill>
          <a:blip r:embed="rId3"/>
          <a:stretch>
            <a:fillRect/>
          </a:stretch>
        </p:blipFill>
        <p:spPr>
          <a:xfrm>
            <a:off x="643467" y="2624752"/>
            <a:ext cx="10905066" cy="1608495"/>
          </a:xfrm>
          <a:prstGeom prst="rect">
            <a:avLst/>
          </a:prstGeom>
        </p:spPr>
      </p:pic>
      <p:sp>
        <p:nvSpPr>
          <p:cNvPr id="4" name="Footer Placeholder 3">
            <a:extLst>
              <a:ext uri="{FF2B5EF4-FFF2-40B4-BE49-F238E27FC236}">
                <a16:creationId xmlns:a16="http://schemas.microsoft.com/office/drawing/2014/main" id="{FD60A99A-3D3E-41F4-8FB2-F58BC94B15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lnSpc>
                <a:spcPct val="90000"/>
              </a:lnSpc>
              <a:spcAft>
                <a:spcPts val="600"/>
              </a:spcAft>
            </a:pPr>
            <a:r>
              <a:rPr lang="en-US" sz="900" kern="1200">
                <a:solidFill>
                  <a:srgbClr val="FFFFFF"/>
                </a:solidFill>
                <a:latin typeface="+mn-lt"/>
                <a:ea typeface="+mn-ea"/>
                <a:cs typeface="+mn-cs"/>
              </a:rPr>
              <a:t>© 2008 Forrest Works. Text used by permission of John Dalles. All rights reserved. Contact the composer for use beyond congregational singing.</a:t>
            </a:r>
          </a:p>
        </p:txBody>
      </p:sp>
    </p:spTree>
    <p:extLst>
      <p:ext uri="{BB962C8B-B14F-4D97-AF65-F5344CB8AC3E}">
        <p14:creationId xmlns:p14="http://schemas.microsoft.com/office/powerpoint/2010/main" val="2910433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4" name="Rectangle 143">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145">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Shape&#10;&#10;Description automatically generated with medium confidence">
            <a:extLst>
              <a:ext uri="{FF2B5EF4-FFF2-40B4-BE49-F238E27FC236}">
                <a16:creationId xmlns:a16="http://schemas.microsoft.com/office/drawing/2014/main" id="{166C691E-5EBE-1A46-513B-783046949C33}"/>
              </a:ext>
            </a:extLst>
          </p:cNvPr>
          <p:cNvPicPr>
            <a:picLocks noChangeAspect="1"/>
          </p:cNvPicPr>
          <p:nvPr/>
        </p:nvPicPr>
        <p:blipFill>
          <a:blip r:embed="rId2"/>
          <a:stretch>
            <a:fillRect/>
          </a:stretch>
        </p:blipFill>
        <p:spPr>
          <a:xfrm>
            <a:off x="1077021" y="643467"/>
            <a:ext cx="10037957" cy="5571066"/>
          </a:xfrm>
          <a:prstGeom prst="rect">
            <a:avLst/>
          </a:prstGeom>
        </p:spPr>
      </p:pic>
      <p:sp>
        <p:nvSpPr>
          <p:cNvPr id="4" name="Footer Placeholder 3">
            <a:extLst>
              <a:ext uri="{FF2B5EF4-FFF2-40B4-BE49-F238E27FC236}">
                <a16:creationId xmlns:a16="http://schemas.microsoft.com/office/drawing/2014/main" id="{D3BC9CAE-CFFA-4411-8F11-56E8187C8D6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lnSpc>
                <a:spcPct val="90000"/>
              </a:lnSpc>
              <a:spcAft>
                <a:spcPts val="600"/>
              </a:spcAft>
            </a:pPr>
            <a:r>
              <a:rPr lang="en-US" sz="900" kern="1200">
                <a:solidFill>
                  <a:srgbClr val="FFFFFF"/>
                </a:solidFill>
                <a:latin typeface="+mn-lt"/>
                <a:ea typeface="+mn-ea"/>
                <a:cs typeface="+mn-cs"/>
              </a:rPr>
              <a:t>© 2008 Forrest Works. Text used by permission of John Dalles. All rights reserved. Contact the composer for use beyond congregational singing.</a:t>
            </a:r>
          </a:p>
        </p:txBody>
      </p:sp>
    </p:spTree>
    <p:extLst>
      <p:ext uri="{BB962C8B-B14F-4D97-AF65-F5344CB8AC3E}">
        <p14:creationId xmlns:p14="http://schemas.microsoft.com/office/powerpoint/2010/main" val="1937519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09F2B1A6-81BA-5839-18CC-721477459685}"/>
              </a:ext>
            </a:extLst>
          </p:cNvPr>
          <p:cNvPicPr>
            <a:picLocks noGrp="1" noChangeAspect="1"/>
          </p:cNvPicPr>
          <p:nvPr>
            <p:ph idx="1"/>
          </p:nvPr>
        </p:nvPicPr>
        <p:blipFill>
          <a:blip r:embed="rId2"/>
          <a:stretch>
            <a:fillRect/>
          </a:stretch>
        </p:blipFill>
        <p:spPr>
          <a:xfrm>
            <a:off x="913613" y="643467"/>
            <a:ext cx="10364773" cy="5571066"/>
          </a:xfrm>
          <a:prstGeom prst="rect">
            <a:avLst/>
          </a:prstGeom>
        </p:spPr>
      </p:pic>
      <p:sp>
        <p:nvSpPr>
          <p:cNvPr id="4" name="Footer Placeholder 3">
            <a:extLst>
              <a:ext uri="{FF2B5EF4-FFF2-40B4-BE49-F238E27FC236}">
                <a16:creationId xmlns:a16="http://schemas.microsoft.com/office/drawing/2014/main" id="{0268F390-20A5-A793-684E-A22AFD9F249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lnSpc>
                <a:spcPct val="90000"/>
              </a:lnSpc>
              <a:spcAft>
                <a:spcPts val="600"/>
              </a:spcAft>
            </a:pPr>
            <a:r>
              <a:rPr lang="en-US" sz="900" kern="1200">
                <a:solidFill>
                  <a:srgbClr val="FFFFFF"/>
                </a:solidFill>
                <a:latin typeface="+mn-lt"/>
                <a:ea typeface="+mn-ea"/>
                <a:cs typeface="+mn-cs"/>
              </a:rPr>
              <a:t>© 2008 Forrest Works. Text used by permission of John Dalles. All rights reserved. Contact the composer for use beyond congregational singing.</a:t>
            </a:r>
          </a:p>
        </p:txBody>
      </p:sp>
    </p:spTree>
    <p:extLst>
      <p:ext uri="{BB962C8B-B14F-4D97-AF65-F5344CB8AC3E}">
        <p14:creationId xmlns:p14="http://schemas.microsoft.com/office/powerpoint/2010/main" val="31445981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Content Placeholder 15">
            <a:extLst>
              <a:ext uri="{FF2B5EF4-FFF2-40B4-BE49-F238E27FC236}">
                <a16:creationId xmlns:a16="http://schemas.microsoft.com/office/drawing/2014/main" id="{9F882C16-9227-493D-1DC5-8405AD5121BD}"/>
              </a:ext>
            </a:extLst>
          </p:cNvPr>
          <p:cNvPicPr>
            <a:picLocks noGrp="1" noChangeAspect="1"/>
          </p:cNvPicPr>
          <p:nvPr>
            <p:ph idx="1"/>
          </p:nvPr>
        </p:nvPicPr>
        <p:blipFill>
          <a:blip r:embed="rId2"/>
          <a:stretch>
            <a:fillRect/>
          </a:stretch>
        </p:blipFill>
        <p:spPr>
          <a:xfrm>
            <a:off x="840277" y="643467"/>
            <a:ext cx="10511445" cy="5571066"/>
          </a:xfrm>
          <a:prstGeom prst="rect">
            <a:avLst/>
          </a:prstGeom>
        </p:spPr>
      </p:pic>
      <p:sp>
        <p:nvSpPr>
          <p:cNvPr id="4" name="Footer Placeholder 3">
            <a:extLst>
              <a:ext uri="{FF2B5EF4-FFF2-40B4-BE49-F238E27FC236}">
                <a16:creationId xmlns:a16="http://schemas.microsoft.com/office/drawing/2014/main" id="{FEC065FB-F717-8F03-140B-540230BD18F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lnSpc>
                <a:spcPct val="90000"/>
              </a:lnSpc>
              <a:spcAft>
                <a:spcPts val="600"/>
              </a:spcAft>
            </a:pPr>
            <a:r>
              <a:rPr lang="en-US" sz="900" kern="1200">
                <a:solidFill>
                  <a:srgbClr val="FFFFFF"/>
                </a:solidFill>
                <a:latin typeface="+mn-lt"/>
                <a:ea typeface="+mn-ea"/>
                <a:cs typeface="+mn-cs"/>
              </a:rPr>
              <a:t>© 2008 Forrest Works. Text used by permission of John Dalles. All rights reserved. Contact the composer for use beyond congregational singing.</a:t>
            </a:r>
          </a:p>
        </p:txBody>
      </p:sp>
    </p:spTree>
    <p:extLst>
      <p:ext uri="{BB962C8B-B14F-4D97-AF65-F5344CB8AC3E}">
        <p14:creationId xmlns:p14="http://schemas.microsoft.com/office/powerpoint/2010/main" val="1030589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F3972A64-30F3-F13D-9A02-A3BDE3C33DF3}"/>
              </a:ext>
            </a:extLst>
          </p:cNvPr>
          <p:cNvPicPr>
            <a:picLocks noGrp="1" noChangeAspect="1"/>
          </p:cNvPicPr>
          <p:nvPr>
            <p:ph idx="1"/>
          </p:nvPr>
        </p:nvPicPr>
        <p:blipFill>
          <a:blip r:embed="rId2"/>
          <a:stretch>
            <a:fillRect/>
          </a:stretch>
        </p:blipFill>
        <p:spPr>
          <a:xfrm>
            <a:off x="961375" y="643467"/>
            <a:ext cx="10269249" cy="5571066"/>
          </a:xfrm>
          <a:prstGeom prst="rect">
            <a:avLst/>
          </a:prstGeom>
        </p:spPr>
      </p:pic>
      <p:sp>
        <p:nvSpPr>
          <p:cNvPr id="4" name="Footer Placeholder 3">
            <a:extLst>
              <a:ext uri="{FF2B5EF4-FFF2-40B4-BE49-F238E27FC236}">
                <a16:creationId xmlns:a16="http://schemas.microsoft.com/office/drawing/2014/main" id="{10DF7D02-FC83-7539-0B13-0267343DAA4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lnSpc>
                <a:spcPct val="90000"/>
              </a:lnSpc>
              <a:spcAft>
                <a:spcPts val="600"/>
              </a:spcAft>
            </a:pPr>
            <a:r>
              <a:rPr lang="en-US" sz="900" kern="1200">
                <a:solidFill>
                  <a:srgbClr val="FFFFFF"/>
                </a:solidFill>
                <a:latin typeface="+mn-lt"/>
                <a:ea typeface="+mn-ea"/>
                <a:cs typeface="+mn-cs"/>
              </a:rPr>
              <a:t>© 2008 Forrest Works. Text used by permission of John Dalles. All rights reserved. Contact the composer for use beyond congregational singing.</a:t>
            </a:r>
          </a:p>
        </p:txBody>
      </p:sp>
    </p:spTree>
    <p:extLst>
      <p:ext uri="{BB962C8B-B14F-4D97-AF65-F5344CB8AC3E}">
        <p14:creationId xmlns:p14="http://schemas.microsoft.com/office/powerpoint/2010/main" val="284912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731E93DA-7611-7F88-9D71-D1AC7EF7080B}"/>
              </a:ext>
            </a:extLst>
          </p:cNvPr>
          <p:cNvPicPr>
            <a:picLocks noGrp="1" noChangeAspect="1"/>
          </p:cNvPicPr>
          <p:nvPr>
            <p:ph idx="1"/>
          </p:nvPr>
        </p:nvPicPr>
        <p:blipFill>
          <a:blip r:embed="rId2"/>
          <a:stretch>
            <a:fillRect/>
          </a:stretch>
        </p:blipFill>
        <p:spPr>
          <a:xfrm>
            <a:off x="984930" y="643467"/>
            <a:ext cx="10222139" cy="5571066"/>
          </a:xfrm>
          <a:prstGeom prst="rect">
            <a:avLst/>
          </a:prstGeom>
        </p:spPr>
      </p:pic>
      <p:sp>
        <p:nvSpPr>
          <p:cNvPr id="4" name="Footer Placeholder 3">
            <a:extLst>
              <a:ext uri="{FF2B5EF4-FFF2-40B4-BE49-F238E27FC236}">
                <a16:creationId xmlns:a16="http://schemas.microsoft.com/office/drawing/2014/main" id="{2C086137-ADC1-DAEC-F1B5-1F349DEEBE5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lnSpc>
                <a:spcPct val="90000"/>
              </a:lnSpc>
              <a:spcAft>
                <a:spcPts val="600"/>
              </a:spcAft>
            </a:pPr>
            <a:r>
              <a:rPr lang="en-US" sz="900" kern="1200">
                <a:solidFill>
                  <a:srgbClr val="FFFFFF"/>
                </a:solidFill>
                <a:latin typeface="+mn-lt"/>
                <a:ea typeface="+mn-ea"/>
                <a:cs typeface="+mn-cs"/>
              </a:rPr>
              <a:t>© 2008 Forrest Works. Text used by permission of John Dalles. All rights reserved. Contact the composer for use beyond congregational singing.</a:t>
            </a:r>
          </a:p>
        </p:txBody>
      </p:sp>
    </p:spTree>
    <p:extLst>
      <p:ext uri="{BB962C8B-B14F-4D97-AF65-F5344CB8AC3E}">
        <p14:creationId xmlns:p14="http://schemas.microsoft.com/office/powerpoint/2010/main" val="1009852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8C8EB3D8-F2E6-8D94-1991-BE9365B1EF8C}"/>
              </a:ext>
            </a:extLst>
          </p:cNvPr>
          <p:cNvPicPr>
            <a:picLocks noGrp="1" noChangeAspect="1"/>
          </p:cNvPicPr>
          <p:nvPr>
            <p:ph idx="1"/>
          </p:nvPr>
        </p:nvPicPr>
        <p:blipFill>
          <a:blip r:embed="rId2"/>
          <a:stretch>
            <a:fillRect/>
          </a:stretch>
        </p:blipFill>
        <p:spPr>
          <a:xfrm>
            <a:off x="1008268" y="643467"/>
            <a:ext cx="10175464" cy="5571066"/>
          </a:xfrm>
          <a:prstGeom prst="rect">
            <a:avLst/>
          </a:prstGeom>
        </p:spPr>
      </p:pic>
      <p:sp>
        <p:nvSpPr>
          <p:cNvPr id="4" name="Footer Placeholder 3">
            <a:extLst>
              <a:ext uri="{FF2B5EF4-FFF2-40B4-BE49-F238E27FC236}">
                <a16:creationId xmlns:a16="http://schemas.microsoft.com/office/drawing/2014/main" id="{C942E77C-8488-12C1-C078-ABC7BE8C14E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lnSpc>
                <a:spcPct val="90000"/>
              </a:lnSpc>
              <a:spcAft>
                <a:spcPts val="600"/>
              </a:spcAft>
            </a:pPr>
            <a:r>
              <a:rPr lang="en-US" sz="900" kern="1200">
                <a:solidFill>
                  <a:srgbClr val="FFFFFF"/>
                </a:solidFill>
                <a:latin typeface="+mn-lt"/>
                <a:ea typeface="+mn-ea"/>
                <a:cs typeface="+mn-cs"/>
              </a:rPr>
              <a:t>© 2008 Forrest Works. Text used by permission of John Dalles. All rights reserved. Contact the composer for use beyond congregational singing.</a:t>
            </a:r>
          </a:p>
        </p:txBody>
      </p:sp>
    </p:spTree>
    <p:extLst>
      <p:ext uri="{BB962C8B-B14F-4D97-AF65-F5344CB8AC3E}">
        <p14:creationId xmlns:p14="http://schemas.microsoft.com/office/powerpoint/2010/main" val="354625064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329</TotalTime>
  <Words>225</Words>
  <Application>Microsoft Office PowerPoint</Application>
  <PresentationFormat>Widescreen</PresentationFormat>
  <Paragraphs>9</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32</cp:revision>
  <dcterms:created xsi:type="dcterms:W3CDTF">2019-09-28T20:24:12Z</dcterms:created>
  <dcterms:modified xsi:type="dcterms:W3CDTF">2023-01-14T21:26:51Z</dcterms:modified>
</cp:coreProperties>
</file>