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0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64D7D9-8810-414D-ACDD-64CE9A05337E}" v="1" dt="2022-04-30T12:34:41.1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164D7D9-8810-414D-ACDD-64CE9A05337E}"/>
    <pc:docChg chg="undo custSel addSld delSld modSld">
      <pc:chgData name="Sarah Gothard" userId="0e53f415fda5f162" providerId="LiveId" clId="{0164D7D9-8810-414D-ACDD-64CE9A05337E}" dt="2022-04-30T12:37:51.515" v="23" actId="26606"/>
      <pc:docMkLst>
        <pc:docMk/>
      </pc:docMkLst>
      <pc:sldChg chg="addSp delSp modSp mod">
        <pc:chgData name="Sarah Gothard" userId="0e53f415fda5f162" providerId="LiveId" clId="{0164D7D9-8810-414D-ACDD-64CE9A05337E}" dt="2022-04-30T12:16:43.424" v="4" actId="26606"/>
        <pc:sldMkLst>
          <pc:docMk/>
          <pc:sldMk cId="4119332043" sldId="256"/>
        </pc:sldMkLst>
        <pc:spChg chg="mod ord">
          <ac:chgData name="Sarah Gothard" userId="0e53f415fda5f162" providerId="LiveId" clId="{0164D7D9-8810-414D-ACDD-64CE9A05337E}" dt="2022-04-30T12:16:43.424" v="4" actId="26606"/>
          <ac:spMkLst>
            <pc:docMk/>
            <pc:sldMk cId="4119332043" sldId="256"/>
            <ac:spMk id="6" creationId="{F0967F4C-154C-44A0-9C42-61157902A035}"/>
          </ac:spMkLst>
        </pc:spChg>
        <pc:spChg chg="add del">
          <ac:chgData name="Sarah Gothard" userId="0e53f415fda5f162" providerId="LiveId" clId="{0164D7D9-8810-414D-ACDD-64CE9A05337E}" dt="2022-04-30T12:16:43.416" v="3" actId="26606"/>
          <ac:spMkLst>
            <pc:docMk/>
            <pc:sldMk cId="4119332043" sldId="256"/>
            <ac:spMk id="72" creationId="{AB8C311F-7253-4AED-9701-7FC0708C41C7}"/>
          </ac:spMkLst>
        </pc:spChg>
        <pc:spChg chg="add del">
          <ac:chgData name="Sarah Gothard" userId="0e53f415fda5f162" providerId="LiveId" clId="{0164D7D9-8810-414D-ACDD-64CE9A05337E}" dt="2022-04-30T12:16:43.416" v="3" actId="26606"/>
          <ac:spMkLst>
            <pc:docMk/>
            <pc:sldMk cId="4119332043" sldId="256"/>
            <ac:spMk id="74" creationId="{E2384209-CB15-4CDF-9D31-C44FD9A3F20D}"/>
          </ac:spMkLst>
        </pc:spChg>
        <pc:spChg chg="add del">
          <ac:chgData name="Sarah Gothard" userId="0e53f415fda5f162" providerId="LiveId" clId="{0164D7D9-8810-414D-ACDD-64CE9A05337E}" dt="2022-04-30T12:16:43.416" v="3" actId="26606"/>
          <ac:spMkLst>
            <pc:docMk/>
            <pc:sldMk cId="4119332043" sldId="256"/>
            <ac:spMk id="76" creationId="{2633B3B5-CC90-43F0-8714-D31D1F3F0209}"/>
          </ac:spMkLst>
        </pc:spChg>
        <pc:spChg chg="add del">
          <ac:chgData name="Sarah Gothard" userId="0e53f415fda5f162" providerId="LiveId" clId="{0164D7D9-8810-414D-ACDD-64CE9A05337E}" dt="2022-04-30T12:16:43.416" v="3" actId="26606"/>
          <ac:spMkLst>
            <pc:docMk/>
            <pc:sldMk cId="4119332043" sldId="256"/>
            <ac:spMk id="78" creationId="{A8D57A06-A426-446D-B02C-A2DC6B62E45E}"/>
          </ac:spMkLst>
        </pc:spChg>
        <pc:spChg chg="add del">
          <ac:chgData name="Sarah Gothard" userId="0e53f415fda5f162" providerId="LiveId" clId="{0164D7D9-8810-414D-ACDD-64CE9A05337E}" dt="2022-04-30T12:16:43.424" v="4" actId="26606"/>
          <ac:spMkLst>
            <pc:docMk/>
            <pc:sldMk cId="4119332043" sldId="256"/>
            <ac:spMk id="129" creationId="{32BC26D8-82FB-445E-AA49-62A77D7C1EE0}"/>
          </ac:spMkLst>
        </pc:spChg>
        <pc:spChg chg="add del">
          <ac:chgData name="Sarah Gothard" userId="0e53f415fda5f162" providerId="LiveId" clId="{0164D7D9-8810-414D-ACDD-64CE9A05337E}" dt="2022-04-30T12:16:43.424" v="4" actId="26606"/>
          <ac:spMkLst>
            <pc:docMk/>
            <pc:sldMk cId="4119332043" sldId="256"/>
            <ac:spMk id="131" creationId="{CB44330D-EA18-4254-AA95-EB49948539B8}"/>
          </ac:spMkLst>
        </pc:spChg>
        <pc:spChg chg="add">
          <ac:chgData name="Sarah Gothard" userId="0e53f415fda5f162" providerId="LiveId" clId="{0164D7D9-8810-414D-ACDD-64CE9A05337E}" dt="2022-04-30T12:16:43.424" v="4" actId="26606"/>
          <ac:spMkLst>
            <pc:docMk/>
            <pc:sldMk cId="4119332043" sldId="256"/>
            <ac:spMk id="133" creationId="{32BC26D8-82FB-445E-AA49-62A77D7C1EE0}"/>
          </ac:spMkLst>
        </pc:spChg>
        <pc:spChg chg="add">
          <ac:chgData name="Sarah Gothard" userId="0e53f415fda5f162" providerId="LiveId" clId="{0164D7D9-8810-414D-ACDD-64CE9A05337E}" dt="2022-04-30T12:16:43.424" v="4" actId="26606"/>
          <ac:spMkLst>
            <pc:docMk/>
            <pc:sldMk cId="4119332043" sldId="256"/>
            <ac:spMk id="134" creationId="{CB44330D-EA18-4254-AA95-EB49948539B8}"/>
          </ac:spMkLst>
        </pc:spChg>
        <pc:picChg chg="del">
          <ac:chgData name="Sarah Gothard" userId="0e53f415fda5f162" providerId="LiveId" clId="{0164D7D9-8810-414D-ACDD-64CE9A05337E}" dt="2022-04-30T12:16:35.727" v="0" actId="478"/>
          <ac:picMkLst>
            <pc:docMk/>
            <pc:sldMk cId="4119332043" sldId="256"/>
            <ac:picMk id="3" creationId="{3A747B3A-F94F-4BDD-A10B-D5F53E7571A0}"/>
          </ac:picMkLst>
        </pc:picChg>
        <pc:picChg chg="add mod">
          <ac:chgData name="Sarah Gothard" userId="0e53f415fda5f162" providerId="LiveId" clId="{0164D7D9-8810-414D-ACDD-64CE9A05337E}" dt="2022-04-30T12:16:43.424" v="4" actId="26606"/>
          <ac:picMkLst>
            <pc:docMk/>
            <pc:sldMk cId="4119332043" sldId="256"/>
            <ac:picMk id="4" creationId="{1AF4AD62-7DCF-4313-B4A4-88288F0209FF}"/>
          </ac:picMkLst>
        </pc:picChg>
      </pc:sldChg>
      <pc:sldChg chg="addSp delSp modSp mod">
        <pc:chgData name="Sarah Gothard" userId="0e53f415fda5f162" providerId="LiveId" clId="{0164D7D9-8810-414D-ACDD-64CE9A05337E}" dt="2022-04-30T12:33:18.697" v="9" actId="26606"/>
        <pc:sldMkLst>
          <pc:docMk/>
          <pc:sldMk cId="2688628017" sldId="257"/>
        </pc:sldMkLst>
        <pc:spChg chg="add del mod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3" creationId="{6D18D658-9F69-4481-8019-DD6A41F423C3}"/>
          </ac:spMkLst>
        </pc:spChg>
        <pc:spChg chg="ord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4" creationId="{AADE36F2-C927-4214-87FE-FE478588D7E0}"/>
          </ac:spMkLst>
        </pc:spChg>
        <pc:spChg chg="del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11" creationId="{32BC26D8-82FB-445E-AA49-62A77D7C1EE0}"/>
          </ac:spMkLst>
        </pc:spChg>
        <pc:spChg chg="del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13" creationId="{CB44330D-EA18-4254-AA95-EB49948539B8}"/>
          </ac:spMkLst>
        </pc:spChg>
        <pc:spChg chg="add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18" creationId="{32BC26D8-82FB-445E-AA49-62A77D7C1EE0}"/>
          </ac:spMkLst>
        </pc:spChg>
        <pc:spChg chg="add">
          <ac:chgData name="Sarah Gothard" userId="0e53f415fda5f162" providerId="LiveId" clId="{0164D7D9-8810-414D-ACDD-64CE9A05337E}" dt="2022-04-30T12:33:18.697" v="9" actId="26606"/>
          <ac:spMkLst>
            <pc:docMk/>
            <pc:sldMk cId="2688628017" sldId="257"/>
            <ac:spMk id="20" creationId="{CB44330D-EA18-4254-AA95-EB49948539B8}"/>
          </ac:spMkLst>
        </pc:spChg>
        <pc:picChg chg="del">
          <ac:chgData name="Sarah Gothard" userId="0e53f415fda5f162" providerId="LiveId" clId="{0164D7D9-8810-414D-ACDD-64CE9A05337E}" dt="2022-04-30T12:32:42.250" v="5" actId="478"/>
          <ac:picMkLst>
            <pc:docMk/>
            <pc:sldMk cId="2688628017" sldId="257"/>
            <ac:picMk id="6" creationId="{3C1D71E8-7387-4430-B53C-082C1E6B1D0D}"/>
          </ac:picMkLst>
        </pc:picChg>
        <pc:picChg chg="add del">
          <ac:chgData name="Sarah Gothard" userId="0e53f415fda5f162" providerId="LiveId" clId="{0164D7D9-8810-414D-ACDD-64CE9A05337E}" dt="2022-04-30T12:32:44.362" v="7" actId="22"/>
          <ac:picMkLst>
            <pc:docMk/>
            <pc:sldMk cId="2688628017" sldId="257"/>
            <ac:picMk id="7" creationId="{C6A90989-332E-4DE3-AEAA-5907A244016B}"/>
          </ac:picMkLst>
        </pc:picChg>
        <pc:picChg chg="add mod">
          <ac:chgData name="Sarah Gothard" userId="0e53f415fda5f162" providerId="LiveId" clId="{0164D7D9-8810-414D-ACDD-64CE9A05337E}" dt="2022-04-30T12:33:18.697" v="9" actId="26606"/>
          <ac:picMkLst>
            <pc:docMk/>
            <pc:sldMk cId="2688628017" sldId="257"/>
            <ac:picMk id="9" creationId="{547B63C0-D6D9-4DC4-ABB9-1F57AA8F7041}"/>
          </ac:picMkLst>
        </pc:picChg>
      </pc:sldChg>
      <pc:sldChg chg="addSp delSp modSp mod">
        <pc:chgData name="Sarah Gothard" userId="0e53f415fda5f162" providerId="LiveId" clId="{0164D7D9-8810-414D-ACDD-64CE9A05337E}" dt="2022-04-30T12:34:14.172" v="13" actId="27614"/>
        <pc:sldMkLst>
          <pc:docMk/>
          <pc:sldMk cId="706555233" sldId="258"/>
        </pc:sldMkLst>
        <pc:spChg chg="add del mod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3" creationId="{3B515D88-DF59-4E23-AADD-7429E0AA5D9A}"/>
          </ac:spMkLst>
        </pc:spChg>
        <pc:spChg chg="ord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4" creationId="{7EF67CB4-0136-4728-933A-052AC76B6E56}"/>
          </ac:spMkLst>
        </pc:spChg>
        <pc:spChg chg="del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11" creationId="{32BC26D8-82FB-445E-AA49-62A77D7C1EE0}"/>
          </ac:spMkLst>
        </pc:spChg>
        <pc:spChg chg="del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13" creationId="{CB44330D-EA18-4254-AA95-EB49948539B8}"/>
          </ac:spMkLst>
        </pc:spChg>
        <pc:spChg chg="add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18" creationId="{32BC26D8-82FB-445E-AA49-62A77D7C1EE0}"/>
          </ac:spMkLst>
        </pc:spChg>
        <pc:spChg chg="add">
          <ac:chgData name="Sarah Gothard" userId="0e53f415fda5f162" providerId="LiveId" clId="{0164D7D9-8810-414D-ACDD-64CE9A05337E}" dt="2022-04-30T12:34:12.627" v="12" actId="26606"/>
          <ac:spMkLst>
            <pc:docMk/>
            <pc:sldMk cId="706555233" sldId="258"/>
            <ac:spMk id="20" creationId="{CB44330D-EA18-4254-AA95-EB49948539B8}"/>
          </ac:spMkLst>
        </pc:spChg>
        <pc:picChg chg="del">
          <ac:chgData name="Sarah Gothard" userId="0e53f415fda5f162" providerId="LiveId" clId="{0164D7D9-8810-414D-ACDD-64CE9A05337E}" dt="2022-04-30T12:34:11.030" v="10" actId="478"/>
          <ac:picMkLst>
            <pc:docMk/>
            <pc:sldMk cId="706555233" sldId="258"/>
            <ac:picMk id="6" creationId="{E45357E8-6D54-47EF-AF20-E0AA025B54B2}"/>
          </ac:picMkLst>
        </pc:picChg>
        <pc:picChg chg="add mod">
          <ac:chgData name="Sarah Gothard" userId="0e53f415fda5f162" providerId="LiveId" clId="{0164D7D9-8810-414D-ACDD-64CE9A05337E}" dt="2022-04-30T12:34:14.172" v="13" actId="27614"/>
          <ac:picMkLst>
            <pc:docMk/>
            <pc:sldMk cId="706555233" sldId="258"/>
            <ac:picMk id="7" creationId="{05250F47-A987-4EEB-B712-05DB9D5ADB0C}"/>
          </ac:picMkLst>
        </pc:picChg>
      </pc:sldChg>
      <pc:sldChg chg="del">
        <pc:chgData name="Sarah Gothard" userId="0e53f415fda5f162" providerId="LiveId" clId="{0164D7D9-8810-414D-ACDD-64CE9A05337E}" dt="2022-04-30T12:34:53.216" v="15" actId="47"/>
        <pc:sldMkLst>
          <pc:docMk/>
          <pc:sldMk cId="837332158" sldId="259"/>
        </pc:sldMkLst>
      </pc:sldChg>
      <pc:sldChg chg="add">
        <pc:chgData name="Sarah Gothard" userId="0e53f415fda5f162" providerId="LiveId" clId="{0164D7D9-8810-414D-ACDD-64CE9A05337E}" dt="2022-04-30T12:34:58.315" v="16" actId="2890"/>
        <pc:sldMkLst>
          <pc:docMk/>
          <pc:sldMk cId="3752203604" sldId="259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4173465020" sldId="260"/>
        </pc:sldMkLst>
      </pc:sldChg>
      <pc:sldChg chg="add">
        <pc:chgData name="Sarah Gothard" userId="0e53f415fda5f162" providerId="LiveId" clId="{0164D7D9-8810-414D-ACDD-64CE9A05337E}" dt="2022-04-30T12:35:00.728" v="17" actId="2890"/>
        <pc:sldMkLst>
          <pc:docMk/>
          <pc:sldMk cId="4254497519" sldId="260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3354268274" sldId="261"/>
        </pc:sldMkLst>
      </pc:sldChg>
      <pc:sldChg chg="addSp delSp modSp new mod setBg">
        <pc:chgData name="Sarah Gothard" userId="0e53f415fda5f162" providerId="LiveId" clId="{0164D7D9-8810-414D-ACDD-64CE9A05337E}" dt="2022-04-30T12:36:42.073" v="20" actId="26606"/>
        <pc:sldMkLst>
          <pc:docMk/>
          <pc:sldMk cId="3666136469" sldId="261"/>
        </pc:sldMkLst>
        <pc:spChg chg="del">
          <ac:chgData name="Sarah Gothard" userId="0e53f415fda5f162" providerId="LiveId" clId="{0164D7D9-8810-414D-ACDD-64CE9A05337E}" dt="2022-04-30T12:36:42.073" v="20" actId="26606"/>
          <ac:spMkLst>
            <pc:docMk/>
            <pc:sldMk cId="3666136469" sldId="261"/>
            <ac:spMk id="2" creationId="{8DA5E948-F706-4430-86EA-632C128F769A}"/>
          </ac:spMkLst>
        </pc:spChg>
        <pc:spChg chg="del">
          <ac:chgData name="Sarah Gothard" userId="0e53f415fda5f162" providerId="LiveId" clId="{0164D7D9-8810-414D-ACDD-64CE9A05337E}" dt="2022-04-30T12:36:42.073" v="20" actId="26606"/>
          <ac:spMkLst>
            <pc:docMk/>
            <pc:sldMk cId="3666136469" sldId="261"/>
            <ac:spMk id="3" creationId="{F21F9FC9-A0A7-4E88-A807-AEE380C1FE9E}"/>
          </ac:spMkLst>
        </pc:spChg>
        <pc:spChg chg="mod ord">
          <ac:chgData name="Sarah Gothard" userId="0e53f415fda5f162" providerId="LiveId" clId="{0164D7D9-8810-414D-ACDD-64CE9A05337E}" dt="2022-04-30T12:36:42.073" v="20" actId="26606"/>
          <ac:spMkLst>
            <pc:docMk/>
            <pc:sldMk cId="3666136469" sldId="261"/>
            <ac:spMk id="4" creationId="{F8F89683-9588-4351-8277-C76471A0358E}"/>
          </ac:spMkLst>
        </pc:spChg>
        <pc:spChg chg="add">
          <ac:chgData name="Sarah Gothard" userId="0e53f415fda5f162" providerId="LiveId" clId="{0164D7D9-8810-414D-ACDD-64CE9A05337E}" dt="2022-04-30T12:36:42.073" v="20" actId="26606"/>
          <ac:spMkLst>
            <pc:docMk/>
            <pc:sldMk cId="3666136469" sldId="261"/>
            <ac:spMk id="11" creationId="{32BC26D8-82FB-445E-AA49-62A77D7C1EE0}"/>
          </ac:spMkLst>
        </pc:spChg>
        <pc:spChg chg="add">
          <ac:chgData name="Sarah Gothard" userId="0e53f415fda5f162" providerId="LiveId" clId="{0164D7D9-8810-414D-ACDD-64CE9A05337E}" dt="2022-04-30T12:36:42.073" v="20" actId="26606"/>
          <ac:spMkLst>
            <pc:docMk/>
            <pc:sldMk cId="3666136469" sldId="261"/>
            <ac:spMk id="13" creationId="{CB44330D-EA18-4254-AA95-EB49948539B8}"/>
          </ac:spMkLst>
        </pc:spChg>
        <pc:picChg chg="add mod">
          <ac:chgData name="Sarah Gothard" userId="0e53f415fda5f162" providerId="LiveId" clId="{0164D7D9-8810-414D-ACDD-64CE9A05337E}" dt="2022-04-30T12:36:42.073" v="20" actId="26606"/>
          <ac:picMkLst>
            <pc:docMk/>
            <pc:sldMk cId="3666136469" sldId="261"/>
            <ac:picMk id="6" creationId="{FBC0AB24-942E-4857-8043-DCD81EBB72AF}"/>
          </ac:picMkLst>
        </pc:picChg>
      </pc:sldChg>
      <pc:sldChg chg="addSp delSp modSp new mod setBg">
        <pc:chgData name="Sarah Gothard" userId="0e53f415fda5f162" providerId="LiveId" clId="{0164D7D9-8810-414D-ACDD-64CE9A05337E}" dt="2022-04-30T12:37:51.515" v="23" actId="26606"/>
        <pc:sldMkLst>
          <pc:docMk/>
          <pc:sldMk cId="1392669530" sldId="262"/>
        </pc:sldMkLst>
        <pc:spChg chg="del">
          <ac:chgData name="Sarah Gothard" userId="0e53f415fda5f162" providerId="LiveId" clId="{0164D7D9-8810-414D-ACDD-64CE9A05337E}" dt="2022-04-30T12:37:51.515" v="23" actId="26606"/>
          <ac:spMkLst>
            <pc:docMk/>
            <pc:sldMk cId="1392669530" sldId="262"/>
            <ac:spMk id="2" creationId="{78F644B9-A4DE-454C-AA72-F8912489F8BB}"/>
          </ac:spMkLst>
        </pc:spChg>
        <pc:spChg chg="del">
          <ac:chgData name="Sarah Gothard" userId="0e53f415fda5f162" providerId="LiveId" clId="{0164D7D9-8810-414D-ACDD-64CE9A05337E}" dt="2022-04-30T12:37:51.515" v="23" actId="26606"/>
          <ac:spMkLst>
            <pc:docMk/>
            <pc:sldMk cId="1392669530" sldId="262"/>
            <ac:spMk id="3" creationId="{DB24A1FC-AC66-4B9C-AB66-08C0565BF222}"/>
          </ac:spMkLst>
        </pc:spChg>
        <pc:spChg chg="mod ord">
          <ac:chgData name="Sarah Gothard" userId="0e53f415fda5f162" providerId="LiveId" clId="{0164D7D9-8810-414D-ACDD-64CE9A05337E}" dt="2022-04-30T12:37:51.515" v="23" actId="26606"/>
          <ac:spMkLst>
            <pc:docMk/>
            <pc:sldMk cId="1392669530" sldId="262"/>
            <ac:spMk id="4" creationId="{8A7D3906-56A0-4635-9863-3F9950C114A9}"/>
          </ac:spMkLst>
        </pc:spChg>
        <pc:spChg chg="add">
          <ac:chgData name="Sarah Gothard" userId="0e53f415fda5f162" providerId="LiveId" clId="{0164D7D9-8810-414D-ACDD-64CE9A05337E}" dt="2022-04-30T12:37:51.515" v="23" actId="26606"/>
          <ac:spMkLst>
            <pc:docMk/>
            <pc:sldMk cId="1392669530" sldId="262"/>
            <ac:spMk id="11" creationId="{32BC26D8-82FB-445E-AA49-62A77D7C1EE0}"/>
          </ac:spMkLst>
        </pc:spChg>
        <pc:spChg chg="add">
          <ac:chgData name="Sarah Gothard" userId="0e53f415fda5f162" providerId="LiveId" clId="{0164D7D9-8810-414D-ACDD-64CE9A05337E}" dt="2022-04-30T12:37:51.515" v="23" actId="26606"/>
          <ac:spMkLst>
            <pc:docMk/>
            <pc:sldMk cId="1392669530" sldId="262"/>
            <ac:spMk id="13" creationId="{CB44330D-EA18-4254-AA95-EB49948539B8}"/>
          </ac:spMkLst>
        </pc:spChg>
        <pc:picChg chg="add mod">
          <ac:chgData name="Sarah Gothard" userId="0e53f415fda5f162" providerId="LiveId" clId="{0164D7D9-8810-414D-ACDD-64CE9A05337E}" dt="2022-04-30T12:37:51.515" v="23" actId="26606"/>
          <ac:picMkLst>
            <pc:docMk/>
            <pc:sldMk cId="1392669530" sldId="262"/>
            <ac:picMk id="6" creationId="{B91B02ED-253D-4EF2-B922-32ADE4811DBD}"/>
          </ac:picMkLst>
        </pc:picChg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4243579906" sldId="262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811074462" sldId="263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3735618343" sldId="264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987055690" sldId="265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1771402967" sldId="266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2405230082" sldId="267"/>
        </pc:sldMkLst>
      </pc:sldChg>
      <pc:sldChg chg="del">
        <pc:chgData name="Sarah Gothard" userId="0e53f415fda5f162" providerId="LiveId" clId="{0164D7D9-8810-414D-ACDD-64CE9A05337E}" dt="2022-04-30T12:34:52.200" v="14" actId="47"/>
        <pc:sldMkLst>
          <pc:docMk/>
          <pc:sldMk cId="306546168" sldId="26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216-FDDE-4B4B-B75D-F7E1F59AECE3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5089-09FE-4A29-9049-61DBD60E119E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BF1E-882A-47A6-B638-F0D06F9BA584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0BDB6-4893-4B5F-8FB3-B6F408C2935A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EC182-5B09-4D0E-8315-94FBE08F13F9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EECDF-FE6E-46C8-97CF-1781C8519438}" type="datetime1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14D09-543D-48FA-A8BD-BF964DC3B1A1}" type="datetime1">
              <a:rPr lang="en-US" smtClean="0"/>
              <a:t>4/30/2022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2C430-22F8-4DFA-8777-6B3E1711F424}" type="datetime1">
              <a:rPr lang="en-US" smtClean="0"/>
              <a:t>4/30/2022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884D-9117-4B8F-9092-4C59B36A6F03}" type="datetime1">
              <a:rPr lang="en-US" smtClean="0"/>
              <a:t>4/30/2022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81322-AA5B-48BF-A803-6755C32B4B38}" type="datetime1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1024-3D5D-44F2-9D6D-68C2354E5A08}" type="datetime1">
              <a:rPr lang="en-US" smtClean="0"/>
              <a:t>4/30/2022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4E088-2AEE-468A-9563-7F1307DE0315}" type="datetime1">
              <a:rPr lang="en-US" smtClean="0"/>
              <a:t>4/30/2022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2012 churchworksmedia.com. All rights reserved.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Rectangle 7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7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F4AD62-7DCF-4313-B4A4-88288F020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52014"/>
            <a:ext cx="10905066" cy="1553972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47B63C0-D6D9-4DC4-ABB9-1F57AA8F7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DE36F2-C927-4214-87FE-FE478588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88628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05250F47-A987-4EEB-B712-05DB9D5AD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67CB4-0136-4728-933A-052AC76B6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06555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BC0AB24-942E-4857-8043-DCD81EBB72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89683-9588-4351-8277-C76471A0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66613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05250F47-A987-4EEB-B712-05DB9D5AD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67CB4-0136-4728-933A-052AC76B6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54497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91B02ED-253D-4EF2-B922-32ADE4811D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7D3906-56A0-4635-9863-3F9950C11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9266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05250F47-A987-4EEB-B712-05DB9D5ADB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F67CB4-0136-4728-933A-052AC76B6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2012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52203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120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26</cp:revision>
  <dcterms:created xsi:type="dcterms:W3CDTF">2020-12-27T20:40:58Z</dcterms:created>
  <dcterms:modified xsi:type="dcterms:W3CDTF">2022-04-30T12:37:58Z</dcterms:modified>
</cp:coreProperties>
</file>