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E3D53-F6E4-434F-AF6D-DCF2FDE62B99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B531-B141-44D3-8FC8-4D254287C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15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FB71E-2472-54D7-AFCF-D7B562DA3D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AAD74E-198C-79FC-A7A3-8B539EBBF1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8223C-8088-BFF2-12CD-DF4FEAF05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C6528-F6C9-4961-A590-E3AF0D80F730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35D177-1BF4-7399-DD32-0280E189F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08B975-6759-17C6-0445-BD7082698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AA11C-2045-41F6-97DE-A6548EF9D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371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12037-6402-3A55-4DD0-E96B4E0A2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A02776-B7D8-72FE-8621-0531FF7013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BD226-DE1F-5F2D-71B7-3E4034E56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C6528-F6C9-4961-A590-E3AF0D80F730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343E13-0141-556E-4765-9A28CC7F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92B7B-A03D-8B56-099E-5F5A8DD70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AA11C-2045-41F6-97DE-A6548EF9D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69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EFFB53-3024-5DD3-3C3D-72473B82DB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985969-FA2A-B2EF-D83C-FF61C99068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AF54A-33B4-9922-EDE4-787721A59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C6528-F6C9-4961-A590-E3AF0D80F730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7E9180-E06B-EED0-40D4-E3767C6A4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49725-BB27-0536-E865-FE61B07EE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AA11C-2045-41F6-97DE-A6548EF9D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11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59461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71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28965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777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1009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2/28/2026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6868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2/28/2026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4862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2/28/2026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573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7D4AE-F83F-908C-294B-F095C81D2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2A7DD-94EC-8CCD-1F78-B07366085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20C13C-A440-883E-5EDA-2701A46C0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C6528-F6C9-4961-A590-E3AF0D80F730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4445F-3F33-0354-6B93-D4BB0FFCA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99EE27-181F-34F3-6148-2D311AFF6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AA11C-2045-41F6-97DE-A6548EF9D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952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1574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4250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613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A2EA6-4D3B-8D70-0D0E-84DE1DAE0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D86C08-1C06-D622-E7FD-69BFD9DB8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0E601-ABD4-806D-BCE0-A04B1EEE4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C6528-F6C9-4961-A590-E3AF0D80F730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66B1A-242E-69FD-3C0E-4A84126BA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1A96B-7706-C96F-CCA0-C295DA24E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AA11C-2045-41F6-97DE-A6548EF9D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127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EB48C-B120-7D52-6570-97CE7059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21EB9-B56F-1425-1E71-933031A9F2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0B6DDA-FE99-0FDE-0734-D859EA9D6E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CE2EF1-84F3-E971-5215-B33E32C2A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C6528-F6C9-4961-A590-E3AF0D80F730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A204BA-CEE9-9587-08D9-BBCA95C4A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5ECB26-F075-1988-184B-EFA9076C7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AA11C-2045-41F6-97DE-A6548EF9D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8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2655D-286D-82EC-A75F-5DF594350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1384DD-237A-BE62-F5D9-097BAE2F9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50C4D1-3A0C-A1BF-A212-C9E2AA4FE6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CAC2A4-D19C-B938-4407-7B8566F71F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B51756-E338-A147-0D72-0D884B5B4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C222A9-47D8-88B1-B861-3983AD82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C6528-F6C9-4961-A590-E3AF0D80F730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86F3C7-8236-AC84-7113-0C36A44A1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9B8831-B5A4-D0C0-D628-F3BEC92B8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AA11C-2045-41F6-97DE-A6548EF9D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525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5BD0A-12FB-62C5-D123-8533AC638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BB783D-CE4D-A998-146F-1BA1E8CE5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C6528-F6C9-4961-A590-E3AF0D80F730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E56323-DE24-F70D-61BB-86F48999C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EC76B8-8CE7-765C-3B6A-B26601292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AA11C-2045-41F6-97DE-A6548EF9D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183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D7EB4E-2F4D-3FF2-B604-C7725F09B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C6528-F6C9-4961-A590-E3AF0D80F730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5D660A-9483-7EC9-2E5C-09E2BFDA4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0AEB37-8A07-5C95-1797-6F179C842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AA11C-2045-41F6-97DE-A6548EF9D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75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4D2DD-3EFC-06DD-B6AE-790FB44D6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67E97-1BBF-A4E6-3C76-D13DBEAF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902584-CF0E-ACD1-FC7C-509FFEB26B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AAB23B-7AB2-F0B8-EBE4-4BD04940C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C6528-F6C9-4961-A590-E3AF0D80F730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FCAC44-8C70-3097-32D4-22C0E05D4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8013C2-F094-6B0C-82DC-7537C70A7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AA11C-2045-41F6-97DE-A6548EF9D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710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8F88A-9C26-6A3C-70EB-278AA7618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0EA4E3-F2DB-2C40-67F3-BC2CE062E5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BE4E63-54D0-7D91-5DFA-29F8067212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61699A-3321-0B97-6DE0-E1BECFCC2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C6528-F6C9-4961-A590-E3AF0D80F730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73B827-A16A-28B6-9E87-53FAABB88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E4CD6A-A0E8-E43F-6657-A44685BDD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AA11C-2045-41F6-97DE-A6548EF9D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155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F0E9E-63EE-763F-4A42-DD1D740CC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3475EC-C111-731A-33BC-78572533D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6346-CEF7-438E-D61D-F3D45230E3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AC6528-F6C9-4961-A590-E3AF0D80F730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34EF4-0555-C474-39AC-5720E4A1FB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608FF9-F0A1-E051-3138-48DC50B3C6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5AA11C-2045-41F6-97DE-A6548EF9D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375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425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8905BC5-642D-60A9-F556-088C257DBB13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605780"/>
            <a:ext cx="10287000" cy="1646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EC8A80-8BDC-A077-61E3-E962C2800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810CF31-DE0A-AF1D-7063-96F47D36F43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340908-8932-58FA-8DFD-502D4D5C6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4599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24B88-0999-3995-62B8-01190796F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04ED344-5EE7-6840-1372-BBDBC220C21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15576"/>
            <a:ext cx="12192000" cy="3226847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4B6050-FF02-F44E-2A1D-A43364517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81035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C3E759-D372-EB23-34CD-8DDE55888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ADD1D0C-6C9B-81B5-33A8-843652B655B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B6C9AE4-4DE8-336B-6A7B-A1EF824D1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77902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E0DECA-97B1-74BD-8DB1-0484FD4B4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EB69826-5AC0-A56F-43D7-7C09D867155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33738"/>
            <a:ext cx="12192000" cy="3590524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40210FD-1620-B208-E0CF-3EBDE96E1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6470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524CFB1-A121-D233-E4D5-81E1E08B040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8A0720-4F60-4CD9-72DC-B4CA36251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31894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5FCAF28-AFAC-D9BB-8DFE-472B6ED38B0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69468"/>
            <a:ext cx="12192000" cy="3119063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ADCCBE-55AA-A0AD-4A3A-54F71758E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07889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8456534-A58E-5093-360A-94A8127B4EE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431C8E-2DD5-C976-EC7C-A36FA47D1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90011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E8C84C7-7D4F-F82B-CB32-10C2D296AA8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33738"/>
            <a:ext cx="12192000" cy="3590524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5C62F7-83C4-9E4F-FC5E-BEF96753A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93717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CA4852F-517F-8913-EC84-AF6789B69DF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42128A-F24F-7C73-D9E4-983E72978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66256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063D943-5106-FD68-695B-1927611AF4F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93583"/>
            <a:ext cx="12192000" cy="3270835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435B57-5667-4F37-1A04-438A20E7B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01575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4811A5-B5D5-D782-5552-410836717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19AA48B-8531-6A8C-419A-FC12F31ABFE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11C7099-142A-AD6E-D952-2951782C1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11089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A03AF1-18CF-640C-CF0C-9756563C6F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DC74CBB-60BA-17D0-DA2B-8BE524967E6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33738"/>
            <a:ext cx="12192000" cy="3590524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CFE3069-165A-C441-1E02-B39DF9E27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05237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2026-02-28T13:22:04Z</dcterms:created>
  <dcterms:modified xsi:type="dcterms:W3CDTF">2026-02-28T13:34:48Z</dcterms:modified>
</cp:coreProperties>
</file>