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6E149C-78D3-440B-8535-EF8660CADFF9}" v="22" dt="2019-12-08T18:40:41.21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2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B9BED921-2C41-427E-BC8E-2FB8D3E8CA84}"/>
    <pc:docChg chg="undo custSel mod addSld delSld modSld">
      <pc:chgData name="Sarah Gothard" userId="0e53f415fda5f162" providerId="LiveId" clId="{B9BED921-2C41-427E-BC8E-2FB8D3E8CA84}" dt="2019-12-08T18:40:42.814" v="60" actId="26606"/>
      <pc:docMkLst>
        <pc:docMk/>
      </pc:docMkLst>
      <pc:sldChg chg="addSp delSp modSp">
        <pc:chgData name="Sarah Gothard" userId="0e53f415fda5f162" providerId="LiveId" clId="{B9BED921-2C41-427E-BC8E-2FB8D3E8CA84}" dt="2019-12-08T18:24:44.341" v="28" actId="26606"/>
        <pc:sldMkLst>
          <pc:docMk/>
          <pc:sldMk cId="2211167003" sldId="257"/>
        </pc:sldMkLst>
        <pc:spChg chg="mod ord">
          <ac:chgData name="Sarah Gothard" userId="0e53f415fda5f162" providerId="LiveId" clId="{B9BED921-2C41-427E-BC8E-2FB8D3E8CA84}" dt="2019-12-08T18:24:44.341" v="28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B9BED921-2C41-427E-BC8E-2FB8D3E8CA84}" dt="2019-12-08T18:24:44.341" v="28" actId="26606"/>
          <ac:spMkLst>
            <pc:docMk/>
            <pc:sldMk cId="2211167003" sldId="257"/>
            <ac:spMk id="7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24:44.341" v="28" actId="26606"/>
          <ac:spMkLst>
            <pc:docMk/>
            <pc:sldMk cId="2211167003" sldId="257"/>
            <ac:spMk id="8" creationId="{CB44330D-EA18-4254-AA95-EB49948539B8}"/>
          </ac:spMkLst>
        </pc:spChg>
        <pc:spChg chg="del">
          <ac:chgData name="Sarah Gothard" userId="0e53f415fda5f162" providerId="LiveId" clId="{B9BED921-2C41-427E-BC8E-2FB8D3E8CA84}" dt="2019-12-08T18:22:46.981" v="6" actId="26606"/>
          <ac:spMkLst>
            <pc:docMk/>
            <pc:sldMk cId="2211167003" sldId="257"/>
            <ac:spMk id="10" creationId="{32BC26D8-82FB-445E-AA49-62A77D7C1EE0}"/>
          </ac:spMkLst>
        </pc:spChg>
        <pc:spChg chg="del">
          <ac:chgData name="Sarah Gothard" userId="0e53f415fda5f162" providerId="LiveId" clId="{B9BED921-2C41-427E-BC8E-2FB8D3E8CA84}" dt="2019-12-08T18:22:46.981" v="6" actId="26606"/>
          <ac:spMkLst>
            <pc:docMk/>
            <pc:sldMk cId="2211167003" sldId="257"/>
            <ac:spMk id="12" creationId="{CB44330D-EA18-4254-AA95-EB49948539B8}"/>
          </ac:spMkLst>
        </pc:spChg>
        <pc:picChg chg="add del">
          <ac:chgData name="Sarah Gothard" userId="0e53f415fda5f162" providerId="LiveId" clId="{B9BED921-2C41-427E-BC8E-2FB8D3E8CA84}" dt="2019-12-08T18:22:55.735" v="20" actId="478"/>
          <ac:picMkLst>
            <pc:docMk/>
            <pc:sldMk cId="2211167003" sldId="257"/>
            <ac:picMk id="2" creationId="{EFC5CC1C-60DF-4B18-9881-AC10C0100D97}"/>
          </ac:picMkLst>
        </pc:picChg>
        <pc:picChg chg="add mod">
          <ac:chgData name="Sarah Gothard" userId="0e53f415fda5f162" providerId="LiveId" clId="{B9BED921-2C41-427E-BC8E-2FB8D3E8CA84}" dt="2019-12-08T18:24:44.341" v="28" actId="26606"/>
          <ac:picMkLst>
            <pc:docMk/>
            <pc:sldMk cId="2211167003" sldId="257"/>
            <ac:picMk id="3" creationId="{FD5E2DDB-6CFE-4BEE-A974-0869F0A380E3}"/>
          </ac:picMkLst>
        </pc:picChg>
      </pc:sldChg>
      <pc:sldChg chg="addSp delSp modSp">
        <pc:chgData name="Sarah Gothard" userId="0e53f415fda5f162" providerId="LiveId" clId="{B9BED921-2C41-427E-BC8E-2FB8D3E8CA84}" dt="2019-12-08T18:29:15.950" v="34" actId="26606"/>
        <pc:sldMkLst>
          <pc:docMk/>
          <pc:sldMk cId="551951466" sldId="258"/>
        </pc:sldMkLst>
        <pc:spChg chg="mod ord">
          <ac:chgData name="Sarah Gothard" userId="0e53f415fda5f162" providerId="LiveId" clId="{B9BED921-2C41-427E-BC8E-2FB8D3E8CA84}" dt="2019-12-08T18:29:15.950" v="34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B9BED921-2C41-427E-BC8E-2FB8D3E8CA84}" dt="2019-12-08T18:22:49.211" v="7" actId="26606"/>
          <ac:spMkLst>
            <pc:docMk/>
            <pc:sldMk cId="551951466" sldId="258"/>
            <ac:spMk id="10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29:15.950" v="34" actId="26606"/>
          <ac:spMkLst>
            <pc:docMk/>
            <pc:sldMk cId="551951466" sldId="258"/>
            <ac:spMk id="11" creationId="{32BC26D8-82FB-445E-AA49-62A77D7C1EE0}"/>
          </ac:spMkLst>
        </pc:spChg>
        <pc:spChg chg="del">
          <ac:chgData name="Sarah Gothard" userId="0e53f415fda5f162" providerId="LiveId" clId="{B9BED921-2C41-427E-BC8E-2FB8D3E8CA84}" dt="2019-12-08T18:22:49.211" v="7" actId="26606"/>
          <ac:spMkLst>
            <pc:docMk/>
            <pc:sldMk cId="551951466" sldId="258"/>
            <ac:spMk id="12" creationId="{CB44330D-EA18-4254-AA95-EB49948539B8}"/>
          </ac:spMkLst>
        </pc:spChg>
        <pc:spChg chg="add">
          <ac:chgData name="Sarah Gothard" userId="0e53f415fda5f162" providerId="LiveId" clId="{B9BED921-2C41-427E-BC8E-2FB8D3E8CA84}" dt="2019-12-08T18:29:15.950" v="34" actId="26606"/>
          <ac:spMkLst>
            <pc:docMk/>
            <pc:sldMk cId="551951466" sldId="258"/>
            <ac:spMk id="13" creationId="{CB44330D-EA18-4254-AA95-EB49948539B8}"/>
          </ac:spMkLst>
        </pc:spChg>
        <pc:picChg chg="add del">
          <ac:chgData name="Sarah Gothard" userId="0e53f415fda5f162" providerId="LiveId" clId="{B9BED921-2C41-427E-BC8E-2FB8D3E8CA84}" dt="2019-12-08T18:28:57.338" v="30" actId="478"/>
          <ac:picMkLst>
            <pc:docMk/>
            <pc:sldMk cId="551951466" sldId="258"/>
            <ac:picMk id="2" creationId="{3D63350D-E6E9-4102-92E8-603CF8E832C7}"/>
          </ac:picMkLst>
        </pc:picChg>
        <pc:picChg chg="add del">
          <ac:chgData name="Sarah Gothard" userId="0e53f415fda5f162" providerId="LiveId" clId="{B9BED921-2C41-427E-BC8E-2FB8D3E8CA84}" dt="2019-12-08T18:29:13.251" v="32" actId="478"/>
          <ac:picMkLst>
            <pc:docMk/>
            <pc:sldMk cId="551951466" sldId="258"/>
            <ac:picMk id="3" creationId="{26350679-3CD5-4FFC-B8A5-483C554E3B19}"/>
          </ac:picMkLst>
        </pc:picChg>
        <pc:picChg chg="add del">
          <ac:chgData name="Sarah Gothard" userId="0e53f415fda5f162" providerId="LiveId" clId="{B9BED921-2C41-427E-BC8E-2FB8D3E8CA84}" dt="2019-12-08T18:22:53.922" v="19" actId="478"/>
          <ac:picMkLst>
            <pc:docMk/>
            <pc:sldMk cId="551951466" sldId="258"/>
            <ac:picMk id="5" creationId="{1FB3602E-7190-4E6A-A731-7B063B2737ED}"/>
          </ac:picMkLst>
        </pc:picChg>
        <pc:picChg chg="add mod">
          <ac:chgData name="Sarah Gothard" userId="0e53f415fda5f162" providerId="LiveId" clId="{B9BED921-2C41-427E-BC8E-2FB8D3E8CA84}" dt="2019-12-08T18:29:15.950" v="34" actId="26606"/>
          <ac:picMkLst>
            <pc:docMk/>
            <pc:sldMk cId="551951466" sldId="258"/>
            <ac:picMk id="6" creationId="{311532AE-99FC-4A8B-99E6-A966A75D0D79}"/>
          </ac:picMkLst>
        </pc:picChg>
      </pc:sldChg>
      <pc:sldChg chg="addSp delSp modSp del">
        <pc:chgData name="Sarah Gothard" userId="0e53f415fda5f162" providerId="LiveId" clId="{B9BED921-2C41-427E-BC8E-2FB8D3E8CA84}" dt="2019-12-08T18:22:51.503" v="8" actId="2696"/>
        <pc:sldMkLst>
          <pc:docMk/>
          <pc:sldMk cId="462923203" sldId="259"/>
        </pc:sldMkLst>
        <pc:spChg chg="mod">
          <ac:chgData name="Sarah Gothard" userId="0e53f415fda5f162" providerId="LiveId" clId="{B9BED921-2C41-427E-BC8E-2FB8D3E8CA84}" dt="2019-12-08T18:22:43.789" v="3" actId="26606"/>
          <ac:spMkLst>
            <pc:docMk/>
            <pc:sldMk cId="462923203" sldId="259"/>
            <ac:spMk id="4" creationId="{DF6B8CC5-47EA-4018-9593-5620C8643D4E}"/>
          </ac:spMkLst>
        </pc:spChg>
        <pc:spChg chg="add del">
          <ac:chgData name="Sarah Gothard" userId="0e53f415fda5f162" providerId="LiveId" clId="{B9BED921-2C41-427E-BC8E-2FB8D3E8CA84}" dt="2019-12-08T18:22:43.789" v="3" actId="26606"/>
          <ac:spMkLst>
            <pc:docMk/>
            <pc:sldMk cId="462923203" sldId="259"/>
            <ac:spMk id="18" creationId="{32BC26D8-82FB-445E-AA49-62A77D7C1EE0}"/>
          </ac:spMkLst>
        </pc:spChg>
        <pc:spChg chg="add del">
          <ac:chgData name="Sarah Gothard" userId="0e53f415fda5f162" providerId="LiveId" clId="{B9BED921-2C41-427E-BC8E-2FB8D3E8CA84}" dt="2019-12-08T18:22:43.789" v="3" actId="26606"/>
          <ac:spMkLst>
            <pc:docMk/>
            <pc:sldMk cId="462923203" sldId="259"/>
            <ac:spMk id="20" creationId="{CB44330D-EA18-4254-AA95-EB49948539B8}"/>
          </ac:spMkLst>
        </pc:spChg>
      </pc:sldChg>
      <pc:sldChg chg="addSp delSp modSp add mod setBg">
        <pc:chgData name="Sarah Gothard" userId="0e53f415fda5f162" providerId="LiveId" clId="{B9BED921-2C41-427E-BC8E-2FB8D3E8CA84}" dt="2019-12-08T18:36:14.994" v="48" actId="26606"/>
        <pc:sldMkLst>
          <pc:docMk/>
          <pc:sldMk cId="774433001" sldId="259"/>
        </pc:sldMkLst>
        <pc:spChg chg="mod ord">
          <ac:chgData name="Sarah Gothard" userId="0e53f415fda5f162" providerId="LiveId" clId="{B9BED921-2C41-427E-BC8E-2FB8D3E8CA84}" dt="2019-12-08T18:36:14.994" v="48" actId="26606"/>
          <ac:spMkLst>
            <pc:docMk/>
            <pc:sldMk cId="774433001" sldId="259"/>
            <ac:spMk id="4" creationId="{DF6B8CC5-47EA-4018-9593-5620C8643D4E}"/>
          </ac:spMkLst>
        </pc:spChg>
        <pc:spChg chg="add del">
          <ac:chgData name="Sarah Gothard" userId="0e53f415fda5f162" providerId="LiveId" clId="{B9BED921-2C41-427E-BC8E-2FB8D3E8CA84}" dt="2019-12-08T18:36:14.994" v="48" actId="26606"/>
          <ac:spMkLst>
            <pc:docMk/>
            <pc:sldMk cId="774433001" sldId="259"/>
            <ac:spMk id="9" creationId="{32BC26D8-82FB-445E-AA49-62A77D7C1EE0}"/>
          </ac:spMkLst>
        </pc:spChg>
        <pc:spChg chg="add del">
          <ac:chgData name="Sarah Gothard" userId="0e53f415fda5f162" providerId="LiveId" clId="{B9BED921-2C41-427E-BC8E-2FB8D3E8CA84}" dt="2019-12-08T18:36:14.994" v="48" actId="26606"/>
          <ac:spMkLst>
            <pc:docMk/>
            <pc:sldMk cId="774433001" sldId="259"/>
            <ac:spMk id="11" creationId="{CB44330D-EA18-4254-AA95-EB49948539B8}"/>
          </ac:spMkLst>
        </pc:spChg>
        <pc:spChg chg="add">
          <ac:chgData name="Sarah Gothard" userId="0e53f415fda5f162" providerId="LiveId" clId="{B9BED921-2C41-427E-BC8E-2FB8D3E8CA84}" dt="2019-12-08T18:36:14.994" v="48" actId="26606"/>
          <ac:spMkLst>
            <pc:docMk/>
            <pc:sldMk cId="774433001" sldId="259"/>
            <ac:spMk id="16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36:14.994" v="48" actId="26606"/>
          <ac:spMkLst>
            <pc:docMk/>
            <pc:sldMk cId="774433001" sldId="259"/>
            <ac:spMk id="18" creationId="{CB44330D-EA18-4254-AA95-EB49948539B8}"/>
          </ac:spMkLst>
        </pc:spChg>
        <pc:picChg chg="add del mod">
          <ac:chgData name="Sarah Gothard" userId="0e53f415fda5f162" providerId="LiveId" clId="{B9BED921-2C41-427E-BC8E-2FB8D3E8CA84}" dt="2019-12-08T18:36:12.902" v="46" actId="478"/>
          <ac:picMkLst>
            <pc:docMk/>
            <pc:sldMk cId="774433001" sldId="259"/>
            <ac:picMk id="2" creationId="{2FC33A6A-B1ED-4B6D-909E-90674D32E37A}"/>
          </ac:picMkLst>
        </pc:picChg>
        <pc:picChg chg="add mod">
          <ac:chgData name="Sarah Gothard" userId="0e53f415fda5f162" providerId="LiveId" clId="{B9BED921-2C41-427E-BC8E-2FB8D3E8CA84}" dt="2019-12-08T18:36:14.994" v="48" actId="26606"/>
          <ac:picMkLst>
            <pc:docMk/>
            <pc:sldMk cId="774433001" sldId="259"/>
            <ac:picMk id="3" creationId="{E13BBED2-9929-45DB-AF55-98A68EEE085D}"/>
          </ac:picMkLst>
        </pc:picChg>
      </pc:sldChg>
      <pc:sldChg chg="addSp modSp add mod setBg">
        <pc:chgData name="Sarah Gothard" userId="0e53f415fda5f162" providerId="LiveId" clId="{B9BED921-2C41-427E-BC8E-2FB8D3E8CA84}" dt="2019-12-08T18:39:45.095" v="56" actId="26606"/>
        <pc:sldMkLst>
          <pc:docMk/>
          <pc:sldMk cId="2987161411" sldId="260"/>
        </pc:sldMkLst>
        <pc:spChg chg="mod ord">
          <ac:chgData name="Sarah Gothard" userId="0e53f415fda5f162" providerId="LiveId" clId="{B9BED921-2C41-427E-BC8E-2FB8D3E8CA84}" dt="2019-12-08T18:39:45.095" v="56" actId="26606"/>
          <ac:spMkLst>
            <pc:docMk/>
            <pc:sldMk cId="2987161411" sldId="260"/>
            <ac:spMk id="4" creationId="{DF6B8CC5-47EA-4018-9593-5620C8643D4E}"/>
          </ac:spMkLst>
        </pc:spChg>
        <pc:spChg chg="add">
          <ac:chgData name="Sarah Gothard" userId="0e53f415fda5f162" providerId="LiveId" clId="{B9BED921-2C41-427E-BC8E-2FB8D3E8CA84}" dt="2019-12-08T18:39:45.095" v="56" actId="26606"/>
          <ac:spMkLst>
            <pc:docMk/>
            <pc:sldMk cId="2987161411" sldId="260"/>
            <ac:spMk id="9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39:45.095" v="56" actId="26606"/>
          <ac:spMkLst>
            <pc:docMk/>
            <pc:sldMk cId="2987161411" sldId="260"/>
            <ac:spMk id="11" creationId="{CB44330D-EA18-4254-AA95-EB49948539B8}"/>
          </ac:spMkLst>
        </pc:spChg>
        <pc:picChg chg="add mod">
          <ac:chgData name="Sarah Gothard" userId="0e53f415fda5f162" providerId="LiveId" clId="{B9BED921-2C41-427E-BC8E-2FB8D3E8CA84}" dt="2019-12-08T18:39:45.095" v="56" actId="26606"/>
          <ac:picMkLst>
            <pc:docMk/>
            <pc:sldMk cId="2987161411" sldId="260"/>
            <ac:picMk id="2" creationId="{18BCBB4A-6CB1-428A-8E9F-871D348D9B0B}"/>
          </ac:picMkLst>
        </pc:picChg>
      </pc:sldChg>
      <pc:sldChg chg="del">
        <pc:chgData name="Sarah Gothard" userId="0e53f415fda5f162" providerId="LiveId" clId="{B9BED921-2C41-427E-BC8E-2FB8D3E8CA84}" dt="2019-12-08T18:22:51.524" v="9" actId="2696"/>
        <pc:sldMkLst>
          <pc:docMk/>
          <pc:sldMk cId="4284844140" sldId="260"/>
        </pc:sldMkLst>
      </pc:sldChg>
      <pc:sldChg chg="del">
        <pc:chgData name="Sarah Gothard" userId="0e53f415fda5f162" providerId="LiveId" clId="{B9BED921-2C41-427E-BC8E-2FB8D3E8CA84}" dt="2019-12-08T18:22:51.538" v="10" actId="2696"/>
        <pc:sldMkLst>
          <pc:docMk/>
          <pc:sldMk cId="1464152113" sldId="261"/>
        </pc:sldMkLst>
      </pc:sldChg>
      <pc:sldChg chg="addSp modSp add mod setBg">
        <pc:chgData name="Sarah Gothard" userId="0e53f415fda5f162" providerId="LiveId" clId="{B9BED921-2C41-427E-BC8E-2FB8D3E8CA84}" dt="2019-12-08T18:30:27.075" v="36" actId="26606"/>
        <pc:sldMkLst>
          <pc:docMk/>
          <pc:sldMk cId="3992865190" sldId="261"/>
        </pc:sldMkLst>
        <pc:spChg chg="mod ord">
          <ac:chgData name="Sarah Gothard" userId="0e53f415fda5f162" providerId="LiveId" clId="{B9BED921-2C41-427E-BC8E-2FB8D3E8CA84}" dt="2019-12-08T18:30:27.075" v="36" actId="26606"/>
          <ac:spMkLst>
            <pc:docMk/>
            <pc:sldMk cId="3992865190" sldId="261"/>
            <ac:spMk id="4" creationId="{DF6B8CC5-47EA-4018-9593-5620C8643D4E}"/>
          </ac:spMkLst>
        </pc:spChg>
        <pc:spChg chg="add">
          <ac:chgData name="Sarah Gothard" userId="0e53f415fda5f162" providerId="LiveId" clId="{B9BED921-2C41-427E-BC8E-2FB8D3E8CA84}" dt="2019-12-08T18:30:27.075" v="36" actId="26606"/>
          <ac:spMkLst>
            <pc:docMk/>
            <pc:sldMk cId="3992865190" sldId="261"/>
            <ac:spMk id="9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30:27.075" v="36" actId="26606"/>
          <ac:spMkLst>
            <pc:docMk/>
            <pc:sldMk cId="3992865190" sldId="261"/>
            <ac:spMk id="11" creationId="{CB44330D-EA18-4254-AA95-EB49948539B8}"/>
          </ac:spMkLst>
        </pc:spChg>
        <pc:picChg chg="add mod">
          <ac:chgData name="Sarah Gothard" userId="0e53f415fda5f162" providerId="LiveId" clId="{B9BED921-2C41-427E-BC8E-2FB8D3E8CA84}" dt="2019-12-08T18:30:27.075" v="36" actId="26606"/>
          <ac:picMkLst>
            <pc:docMk/>
            <pc:sldMk cId="3992865190" sldId="261"/>
            <ac:picMk id="2" creationId="{ABE3C504-33FF-47B7-A690-844650A3F67C}"/>
          </ac:picMkLst>
        </pc:picChg>
      </pc:sldChg>
      <pc:sldChg chg="del">
        <pc:chgData name="Sarah Gothard" userId="0e53f415fda5f162" providerId="LiveId" clId="{B9BED921-2C41-427E-BC8E-2FB8D3E8CA84}" dt="2019-12-08T18:22:51.547" v="11" actId="2696"/>
        <pc:sldMkLst>
          <pc:docMk/>
          <pc:sldMk cId="839254610" sldId="262"/>
        </pc:sldMkLst>
      </pc:sldChg>
      <pc:sldChg chg="addSp delSp modSp add mod setBg">
        <pc:chgData name="Sarah Gothard" userId="0e53f415fda5f162" providerId="LiveId" clId="{B9BED921-2C41-427E-BC8E-2FB8D3E8CA84}" dt="2019-12-08T18:37:46.313" v="51" actId="26606"/>
        <pc:sldMkLst>
          <pc:docMk/>
          <pc:sldMk cId="1839396893" sldId="262"/>
        </pc:sldMkLst>
        <pc:spChg chg="mod ord">
          <ac:chgData name="Sarah Gothard" userId="0e53f415fda5f162" providerId="LiveId" clId="{B9BED921-2C41-427E-BC8E-2FB8D3E8CA84}" dt="2019-12-08T18:37:46.313" v="51" actId="26606"/>
          <ac:spMkLst>
            <pc:docMk/>
            <pc:sldMk cId="1839396893" sldId="262"/>
            <ac:spMk id="4" creationId="{DF6B8CC5-47EA-4018-9593-5620C8643D4E}"/>
          </ac:spMkLst>
        </pc:spChg>
        <pc:spChg chg="add del">
          <ac:chgData name="Sarah Gothard" userId="0e53f415fda5f162" providerId="LiveId" clId="{B9BED921-2C41-427E-BC8E-2FB8D3E8CA84}" dt="2019-12-08T18:37:46.313" v="51" actId="26606"/>
          <ac:spMkLst>
            <pc:docMk/>
            <pc:sldMk cId="1839396893" sldId="262"/>
            <ac:spMk id="9" creationId="{32BC26D8-82FB-445E-AA49-62A77D7C1EE0}"/>
          </ac:spMkLst>
        </pc:spChg>
        <pc:spChg chg="add del">
          <ac:chgData name="Sarah Gothard" userId="0e53f415fda5f162" providerId="LiveId" clId="{B9BED921-2C41-427E-BC8E-2FB8D3E8CA84}" dt="2019-12-08T18:37:46.313" v="51" actId="26606"/>
          <ac:spMkLst>
            <pc:docMk/>
            <pc:sldMk cId="1839396893" sldId="262"/>
            <ac:spMk id="11" creationId="{CB44330D-EA18-4254-AA95-EB49948539B8}"/>
          </ac:spMkLst>
        </pc:spChg>
        <pc:spChg chg="add">
          <ac:chgData name="Sarah Gothard" userId="0e53f415fda5f162" providerId="LiveId" clId="{B9BED921-2C41-427E-BC8E-2FB8D3E8CA84}" dt="2019-12-08T18:37:46.313" v="51" actId="26606"/>
          <ac:spMkLst>
            <pc:docMk/>
            <pc:sldMk cId="1839396893" sldId="262"/>
            <ac:spMk id="16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37:46.313" v="51" actId="26606"/>
          <ac:spMkLst>
            <pc:docMk/>
            <pc:sldMk cId="1839396893" sldId="262"/>
            <ac:spMk id="18" creationId="{CB44330D-EA18-4254-AA95-EB49948539B8}"/>
          </ac:spMkLst>
        </pc:spChg>
        <pc:picChg chg="add del mod">
          <ac:chgData name="Sarah Gothard" userId="0e53f415fda5f162" providerId="LiveId" clId="{B9BED921-2C41-427E-BC8E-2FB8D3E8CA84}" dt="2019-12-08T18:36:24.543" v="49" actId="478"/>
          <ac:picMkLst>
            <pc:docMk/>
            <pc:sldMk cId="1839396893" sldId="262"/>
            <ac:picMk id="2" creationId="{BB80E07C-BE54-465B-9209-1083BE0DA9AC}"/>
          </ac:picMkLst>
        </pc:picChg>
        <pc:picChg chg="add mod">
          <ac:chgData name="Sarah Gothard" userId="0e53f415fda5f162" providerId="LiveId" clId="{B9BED921-2C41-427E-BC8E-2FB8D3E8CA84}" dt="2019-12-08T18:37:46.313" v="51" actId="26606"/>
          <ac:picMkLst>
            <pc:docMk/>
            <pc:sldMk cId="1839396893" sldId="262"/>
            <ac:picMk id="3" creationId="{9BA00DD5-120F-4821-842A-7DE651F32984}"/>
          </ac:picMkLst>
        </pc:picChg>
      </pc:sldChg>
      <pc:sldChg chg="addSp modSp add mod setBg">
        <pc:chgData name="Sarah Gothard" userId="0e53f415fda5f162" providerId="LiveId" clId="{B9BED921-2C41-427E-BC8E-2FB8D3E8CA84}" dt="2019-12-08T18:40:21.781" v="58" actId="26606"/>
        <pc:sldMkLst>
          <pc:docMk/>
          <pc:sldMk cId="949804324" sldId="263"/>
        </pc:sldMkLst>
        <pc:spChg chg="mod ord">
          <ac:chgData name="Sarah Gothard" userId="0e53f415fda5f162" providerId="LiveId" clId="{B9BED921-2C41-427E-BC8E-2FB8D3E8CA84}" dt="2019-12-08T18:40:21.781" v="58" actId="26606"/>
          <ac:spMkLst>
            <pc:docMk/>
            <pc:sldMk cId="949804324" sldId="263"/>
            <ac:spMk id="4" creationId="{DF6B8CC5-47EA-4018-9593-5620C8643D4E}"/>
          </ac:spMkLst>
        </pc:spChg>
        <pc:spChg chg="add">
          <ac:chgData name="Sarah Gothard" userId="0e53f415fda5f162" providerId="LiveId" clId="{B9BED921-2C41-427E-BC8E-2FB8D3E8CA84}" dt="2019-12-08T18:40:21.781" v="58" actId="26606"/>
          <ac:spMkLst>
            <pc:docMk/>
            <pc:sldMk cId="949804324" sldId="263"/>
            <ac:spMk id="9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40:21.781" v="58" actId="26606"/>
          <ac:spMkLst>
            <pc:docMk/>
            <pc:sldMk cId="949804324" sldId="263"/>
            <ac:spMk id="11" creationId="{CB44330D-EA18-4254-AA95-EB49948539B8}"/>
          </ac:spMkLst>
        </pc:spChg>
        <pc:picChg chg="add mod">
          <ac:chgData name="Sarah Gothard" userId="0e53f415fda5f162" providerId="LiveId" clId="{B9BED921-2C41-427E-BC8E-2FB8D3E8CA84}" dt="2019-12-08T18:40:21.781" v="58" actId="26606"/>
          <ac:picMkLst>
            <pc:docMk/>
            <pc:sldMk cId="949804324" sldId="263"/>
            <ac:picMk id="2" creationId="{C631E6B7-DA33-47EF-B6D0-CE48A8222C8A}"/>
          </ac:picMkLst>
        </pc:picChg>
      </pc:sldChg>
      <pc:sldChg chg="del">
        <pc:chgData name="Sarah Gothard" userId="0e53f415fda5f162" providerId="LiveId" clId="{B9BED921-2C41-427E-BC8E-2FB8D3E8CA84}" dt="2019-12-08T18:22:51.555" v="12" actId="2696"/>
        <pc:sldMkLst>
          <pc:docMk/>
          <pc:sldMk cId="3393705380" sldId="263"/>
        </pc:sldMkLst>
      </pc:sldChg>
      <pc:sldChg chg="addSp modSp add mod setBg">
        <pc:chgData name="Sarah Gothard" userId="0e53f415fda5f162" providerId="LiveId" clId="{B9BED921-2C41-427E-BC8E-2FB8D3E8CA84}" dt="2019-12-08T18:31:21.698" v="38" actId="26606"/>
        <pc:sldMkLst>
          <pc:docMk/>
          <pc:sldMk cId="1129197523" sldId="264"/>
        </pc:sldMkLst>
        <pc:spChg chg="mod ord">
          <ac:chgData name="Sarah Gothard" userId="0e53f415fda5f162" providerId="LiveId" clId="{B9BED921-2C41-427E-BC8E-2FB8D3E8CA84}" dt="2019-12-08T18:31:21.698" v="38" actId="26606"/>
          <ac:spMkLst>
            <pc:docMk/>
            <pc:sldMk cId="1129197523" sldId="264"/>
            <ac:spMk id="4" creationId="{DF6B8CC5-47EA-4018-9593-5620C8643D4E}"/>
          </ac:spMkLst>
        </pc:spChg>
        <pc:spChg chg="add">
          <ac:chgData name="Sarah Gothard" userId="0e53f415fda5f162" providerId="LiveId" clId="{B9BED921-2C41-427E-BC8E-2FB8D3E8CA84}" dt="2019-12-08T18:31:21.698" v="38" actId="26606"/>
          <ac:spMkLst>
            <pc:docMk/>
            <pc:sldMk cId="1129197523" sldId="264"/>
            <ac:spMk id="9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31:21.698" v="38" actId="26606"/>
          <ac:spMkLst>
            <pc:docMk/>
            <pc:sldMk cId="1129197523" sldId="264"/>
            <ac:spMk id="11" creationId="{CB44330D-EA18-4254-AA95-EB49948539B8}"/>
          </ac:spMkLst>
        </pc:spChg>
        <pc:picChg chg="add mod">
          <ac:chgData name="Sarah Gothard" userId="0e53f415fda5f162" providerId="LiveId" clId="{B9BED921-2C41-427E-BC8E-2FB8D3E8CA84}" dt="2019-12-08T18:31:21.698" v="38" actId="26606"/>
          <ac:picMkLst>
            <pc:docMk/>
            <pc:sldMk cId="1129197523" sldId="264"/>
            <ac:picMk id="2" creationId="{D1633EAF-ABCB-42FE-934F-5CC3EA367CD6}"/>
          </ac:picMkLst>
        </pc:picChg>
      </pc:sldChg>
      <pc:sldChg chg="del">
        <pc:chgData name="Sarah Gothard" userId="0e53f415fda5f162" providerId="LiveId" clId="{B9BED921-2C41-427E-BC8E-2FB8D3E8CA84}" dt="2019-12-08T18:22:51.564" v="13" actId="2696"/>
        <pc:sldMkLst>
          <pc:docMk/>
          <pc:sldMk cId="3329644144" sldId="264"/>
        </pc:sldMkLst>
      </pc:sldChg>
      <pc:sldChg chg="del">
        <pc:chgData name="Sarah Gothard" userId="0e53f415fda5f162" providerId="LiveId" clId="{B9BED921-2C41-427E-BC8E-2FB8D3E8CA84}" dt="2019-12-08T18:22:51.572" v="14" actId="2696"/>
        <pc:sldMkLst>
          <pc:docMk/>
          <pc:sldMk cId="2376250469" sldId="265"/>
        </pc:sldMkLst>
      </pc:sldChg>
      <pc:sldChg chg="addSp delSp modSp add mod setBg">
        <pc:chgData name="Sarah Gothard" userId="0e53f415fda5f162" providerId="LiveId" clId="{B9BED921-2C41-427E-BC8E-2FB8D3E8CA84}" dt="2019-12-08T18:38:57.332" v="54" actId="26606"/>
        <pc:sldMkLst>
          <pc:docMk/>
          <pc:sldMk cId="3535929751" sldId="265"/>
        </pc:sldMkLst>
        <pc:spChg chg="mod ord">
          <ac:chgData name="Sarah Gothard" userId="0e53f415fda5f162" providerId="LiveId" clId="{B9BED921-2C41-427E-BC8E-2FB8D3E8CA84}" dt="2019-12-08T18:38:57.332" v="54" actId="26606"/>
          <ac:spMkLst>
            <pc:docMk/>
            <pc:sldMk cId="3535929751" sldId="265"/>
            <ac:spMk id="4" creationId="{DF6B8CC5-47EA-4018-9593-5620C8643D4E}"/>
          </ac:spMkLst>
        </pc:spChg>
        <pc:spChg chg="add del">
          <ac:chgData name="Sarah Gothard" userId="0e53f415fda5f162" providerId="LiveId" clId="{B9BED921-2C41-427E-BC8E-2FB8D3E8CA84}" dt="2019-12-08T18:38:57.332" v="54" actId="26606"/>
          <ac:spMkLst>
            <pc:docMk/>
            <pc:sldMk cId="3535929751" sldId="265"/>
            <ac:spMk id="9" creationId="{32BC26D8-82FB-445E-AA49-62A77D7C1EE0}"/>
          </ac:spMkLst>
        </pc:spChg>
        <pc:spChg chg="add del">
          <ac:chgData name="Sarah Gothard" userId="0e53f415fda5f162" providerId="LiveId" clId="{B9BED921-2C41-427E-BC8E-2FB8D3E8CA84}" dt="2019-12-08T18:38:57.332" v="54" actId="26606"/>
          <ac:spMkLst>
            <pc:docMk/>
            <pc:sldMk cId="3535929751" sldId="265"/>
            <ac:spMk id="11" creationId="{CB44330D-EA18-4254-AA95-EB49948539B8}"/>
          </ac:spMkLst>
        </pc:spChg>
        <pc:spChg chg="add">
          <ac:chgData name="Sarah Gothard" userId="0e53f415fda5f162" providerId="LiveId" clId="{B9BED921-2C41-427E-BC8E-2FB8D3E8CA84}" dt="2019-12-08T18:38:57.332" v="54" actId="26606"/>
          <ac:spMkLst>
            <pc:docMk/>
            <pc:sldMk cId="3535929751" sldId="265"/>
            <ac:spMk id="16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38:57.332" v="54" actId="26606"/>
          <ac:spMkLst>
            <pc:docMk/>
            <pc:sldMk cId="3535929751" sldId="265"/>
            <ac:spMk id="18" creationId="{CB44330D-EA18-4254-AA95-EB49948539B8}"/>
          </ac:spMkLst>
        </pc:spChg>
        <pc:picChg chg="add del mod">
          <ac:chgData name="Sarah Gothard" userId="0e53f415fda5f162" providerId="LiveId" clId="{B9BED921-2C41-427E-BC8E-2FB8D3E8CA84}" dt="2019-12-08T18:37:51.844" v="52" actId="478"/>
          <ac:picMkLst>
            <pc:docMk/>
            <pc:sldMk cId="3535929751" sldId="265"/>
            <ac:picMk id="2" creationId="{8BA9E3DA-4B93-4EFE-BE03-AC29504A721B}"/>
          </ac:picMkLst>
        </pc:picChg>
        <pc:picChg chg="add mod">
          <ac:chgData name="Sarah Gothard" userId="0e53f415fda5f162" providerId="LiveId" clId="{B9BED921-2C41-427E-BC8E-2FB8D3E8CA84}" dt="2019-12-08T18:38:57.332" v="54" actId="26606"/>
          <ac:picMkLst>
            <pc:docMk/>
            <pc:sldMk cId="3535929751" sldId="265"/>
            <ac:picMk id="3" creationId="{CD77D8E3-3BC9-46F8-ACBF-5887FE260450}"/>
          </ac:picMkLst>
        </pc:picChg>
      </pc:sldChg>
      <pc:sldChg chg="del">
        <pc:chgData name="Sarah Gothard" userId="0e53f415fda5f162" providerId="LiveId" clId="{B9BED921-2C41-427E-BC8E-2FB8D3E8CA84}" dt="2019-12-08T18:22:51.578" v="15" actId="2696"/>
        <pc:sldMkLst>
          <pc:docMk/>
          <pc:sldMk cId="1606542097" sldId="266"/>
        </pc:sldMkLst>
      </pc:sldChg>
      <pc:sldChg chg="addSp modSp add mod setBg">
        <pc:chgData name="Sarah Gothard" userId="0e53f415fda5f162" providerId="LiveId" clId="{B9BED921-2C41-427E-BC8E-2FB8D3E8CA84}" dt="2019-12-08T18:40:42.814" v="60" actId="26606"/>
        <pc:sldMkLst>
          <pc:docMk/>
          <pc:sldMk cId="2951855291" sldId="266"/>
        </pc:sldMkLst>
        <pc:spChg chg="mod ord">
          <ac:chgData name="Sarah Gothard" userId="0e53f415fda5f162" providerId="LiveId" clId="{B9BED921-2C41-427E-BC8E-2FB8D3E8CA84}" dt="2019-12-08T18:40:42.814" v="60" actId="26606"/>
          <ac:spMkLst>
            <pc:docMk/>
            <pc:sldMk cId="2951855291" sldId="266"/>
            <ac:spMk id="4" creationId="{DF6B8CC5-47EA-4018-9593-5620C8643D4E}"/>
          </ac:spMkLst>
        </pc:spChg>
        <pc:spChg chg="add">
          <ac:chgData name="Sarah Gothard" userId="0e53f415fda5f162" providerId="LiveId" clId="{B9BED921-2C41-427E-BC8E-2FB8D3E8CA84}" dt="2019-12-08T18:40:42.814" v="60" actId="26606"/>
          <ac:spMkLst>
            <pc:docMk/>
            <pc:sldMk cId="2951855291" sldId="266"/>
            <ac:spMk id="9" creationId="{32BC26D8-82FB-445E-AA49-62A77D7C1EE0}"/>
          </ac:spMkLst>
        </pc:spChg>
        <pc:spChg chg="add">
          <ac:chgData name="Sarah Gothard" userId="0e53f415fda5f162" providerId="LiveId" clId="{B9BED921-2C41-427E-BC8E-2FB8D3E8CA84}" dt="2019-12-08T18:40:42.814" v="60" actId="26606"/>
          <ac:spMkLst>
            <pc:docMk/>
            <pc:sldMk cId="2951855291" sldId="266"/>
            <ac:spMk id="11" creationId="{CB44330D-EA18-4254-AA95-EB49948539B8}"/>
          </ac:spMkLst>
        </pc:spChg>
        <pc:picChg chg="add mod">
          <ac:chgData name="Sarah Gothard" userId="0e53f415fda5f162" providerId="LiveId" clId="{B9BED921-2C41-427E-BC8E-2FB8D3E8CA84}" dt="2019-12-08T18:40:42.814" v="60" actId="26606"/>
          <ac:picMkLst>
            <pc:docMk/>
            <pc:sldMk cId="2951855291" sldId="266"/>
            <ac:picMk id="2" creationId="{3F4CCDF0-A470-4EEA-9EF6-27ABB2D1282A}"/>
          </ac:picMkLst>
        </pc:picChg>
      </pc:sldChg>
      <pc:sldChg chg="del">
        <pc:chgData name="Sarah Gothard" userId="0e53f415fda5f162" providerId="LiveId" clId="{B9BED921-2C41-427E-BC8E-2FB8D3E8CA84}" dt="2019-12-08T18:22:51.584" v="16" actId="2696"/>
        <pc:sldMkLst>
          <pc:docMk/>
          <pc:sldMk cId="1782098088" sldId="267"/>
        </pc:sldMkLst>
      </pc:sldChg>
      <pc:sldChg chg="del">
        <pc:chgData name="Sarah Gothard" userId="0e53f415fda5f162" providerId="LiveId" clId="{B9BED921-2C41-427E-BC8E-2FB8D3E8CA84}" dt="2019-12-08T18:22:51.592" v="17" actId="2696"/>
        <pc:sldMkLst>
          <pc:docMk/>
          <pc:sldMk cId="4259831526" sldId="268"/>
        </pc:sldMkLst>
      </pc:sldChg>
      <pc:sldChg chg="del">
        <pc:chgData name="Sarah Gothard" userId="0e53f415fda5f162" providerId="LiveId" clId="{B9BED921-2C41-427E-BC8E-2FB8D3E8CA84}" dt="2019-12-08T18:22:51.597" v="18" actId="2696"/>
        <pc:sldMkLst>
          <pc:docMk/>
          <pc:sldMk cId="4137299976" sldId="2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5E2DDB-6CFE-4BEE-A974-0869F0A38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4CCDF0-A470-4EEA-9EF6-27ABB2D12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5185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532AE-99FC-4A8B-99E6-A966A75D0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3BBED2-9929-45DB-AF55-98A68EEE08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443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BCBB4A-6CB1-428A-8E9F-871D348D9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34134"/>
            <a:ext cx="10905066" cy="3189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71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E3C504-33FF-47B7-A690-844650A3F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2865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A00DD5-120F-4821-842A-7DE651F32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39396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31E6B7-DA33-47EF-B6D0-CE48A8222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20503"/>
            <a:ext cx="10905066" cy="32169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980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1633EAF-ABCB-42FE-934F-5CC3EA367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9197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77D8E3-3BC9-46F8-ACBF-5887FE260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3592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2019-12-08T18:40:42Z</dcterms:created>
  <dcterms:modified xsi:type="dcterms:W3CDTF">2019-12-08T18:40:43Z</dcterms:modified>
</cp:coreProperties>
</file>