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1" r:id="rId3"/>
    <p:sldId id="280" r:id="rId4"/>
    <p:sldId id="273" r:id="rId5"/>
    <p:sldId id="274" r:id="rId6"/>
    <p:sldId id="275" r:id="rId7"/>
    <p:sldId id="276" r:id="rId8"/>
    <p:sldId id="277" r:id="rId9"/>
    <p:sldId id="278" r:id="rId10"/>
    <p:sldId id="27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53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5/1/2026</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5/1/2026</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5/1/2026</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5/1/2026</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5/1/2026</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5/1/2026</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5/1/2026</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5/1/2026</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5/1/2026</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5/1/2026</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5/1/2026</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5/1/2026</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635000" y="6604000"/>
            <a:ext cx="10795000" cy="3810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7" name="Picture 6">
            <a:extLst>
              <a:ext uri="{FF2B5EF4-FFF2-40B4-BE49-F238E27FC236}">
                <a16:creationId xmlns:a16="http://schemas.microsoft.com/office/drawing/2014/main" id="{9C9159EE-6689-83FD-2D1D-D43734CDCD92}"/>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952500" y="2348865"/>
            <a:ext cx="10287000" cy="2160270"/>
          </a:xfrm>
          <a:prstGeom prst="rect">
            <a:avLst/>
          </a:prstGeom>
        </p:spPr>
      </p:pic>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7BD151C-A52E-FE93-70EB-64DC817CEAC5}"/>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ooter Placeholder 11">
            <a:extLst>
              <a:ext uri="{FF2B5EF4-FFF2-40B4-BE49-F238E27FC236}">
                <a16:creationId xmlns:a16="http://schemas.microsoft.com/office/drawing/2014/main" id="{7956D3E4-00C8-A04E-2D86-59C8209DF93D}"/>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176901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9ABAFAC9-30EA-85E0-EFDC-2F8DCD002C1D}"/>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Footer Placeholder 10">
            <a:extLst>
              <a:ext uri="{FF2B5EF4-FFF2-40B4-BE49-F238E27FC236}">
                <a16:creationId xmlns:a16="http://schemas.microsoft.com/office/drawing/2014/main" id="{DC32F563-11DC-8A16-EFE2-82956C9B2944}"/>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639BDDFA-0006-6AD3-5DD1-64A4D8D1FCDB}"/>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ooter Placeholder 13">
            <a:extLst>
              <a:ext uri="{FF2B5EF4-FFF2-40B4-BE49-F238E27FC236}">
                <a16:creationId xmlns:a16="http://schemas.microsoft.com/office/drawing/2014/main" id="{FF272790-1D96-A050-5A53-98B0270FCE1A}"/>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731943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FA7486A-981E-9956-526C-DC9F48CB226B}"/>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Footer Placeholder 10">
            <a:extLst>
              <a:ext uri="{FF2B5EF4-FFF2-40B4-BE49-F238E27FC236}">
                <a16:creationId xmlns:a16="http://schemas.microsoft.com/office/drawing/2014/main" id="{5D482795-C9B2-ADD2-DA19-DF7F9BEF6582}"/>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245412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255F616-2979-CA88-9562-1E7C52C786A0}"/>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Footer Placeholder 10">
            <a:extLst>
              <a:ext uri="{FF2B5EF4-FFF2-40B4-BE49-F238E27FC236}">
                <a16:creationId xmlns:a16="http://schemas.microsoft.com/office/drawing/2014/main" id="{7581B21D-CDDA-A586-34F4-F95DC5994512}"/>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00346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8CCD89A-A922-4256-50DB-DB60BD41522F}"/>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Footer Placeholder 12">
            <a:extLst>
              <a:ext uri="{FF2B5EF4-FFF2-40B4-BE49-F238E27FC236}">
                <a16:creationId xmlns:a16="http://schemas.microsoft.com/office/drawing/2014/main" id="{A130C004-04C1-2EA0-222D-224B70008B47}"/>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3713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29D236B-9031-E664-32A9-3B2FBF5D26A1}"/>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Footer Placeholder 10">
            <a:extLst>
              <a:ext uri="{FF2B5EF4-FFF2-40B4-BE49-F238E27FC236}">
                <a16:creationId xmlns:a16="http://schemas.microsoft.com/office/drawing/2014/main" id="{A6F73CF7-F59B-A232-F2B9-7C0F69275DB4}"/>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961917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9F65580-A5B5-D91E-AE61-6132FA5F1CEF}"/>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D3C34299-5E4C-B27E-5087-B49A08A6E549}"/>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263754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8F26612-D659-6361-69A4-E936477D13A2}"/>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Footer Placeholder 10">
            <a:extLst>
              <a:ext uri="{FF2B5EF4-FFF2-40B4-BE49-F238E27FC236}">
                <a16:creationId xmlns:a16="http://schemas.microsoft.com/office/drawing/2014/main" id="{0B43928E-88E3-3BEB-4725-9827ED712428}"/>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101021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11</cp:revision>
  <dcterms:created xsi:type="dcterms:W3CDTF">2021-03-05T00:09:04Z</dcterms:created>
  <dcterms:modified xsi:type="dcterms:W3CDTF">2026-05-02T01:37:48Z</dcterms:modified>
</cp:coreProperties>
</file>