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1" r:id="rId3"/>
    <p:sldId id="272" r:id="rId4"/>
    <p:sldId id="273" r:id="rId5"/>
    <p:sldId id="274" r:id="rId6"/>
    <p:sldId id="275" r:id="rId7"/>
    <p:sldId id="276" r:id="rId8"/>
    <p:sldId id="277" r:id="rId9"/>
    <p:sldId id="278" r:id="rId10"/>
    <p:sldId id="27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3" d="100"/>
          <a:sy n="63" d="100"/>
        </p:scale>
        <p:origin x="8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5/10/2024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5/10/2024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5/10/2024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5/10/2024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5/10/2024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5/10/2024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5/10/2024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5/10/2024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5/10/2024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5/10/2024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5/10/2024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5/10/2024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216A6EF-F296-4571-7B0F-5C28FAC4077A}"/>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427DE34-0712-17D9-B7BC-13E05E67EEE7}"/>
              </a:ext>
            </a:extLst>
          </p:cNvPr>
          <p:cNvSpPr>
            <a:spLocks noGrp="1"/>
          </p:cNvSpPr>
          <p:nvPr>
            <p:ph type="ftr" sz="quarter" idx="11"/>
          </p:nvPr>
        </p:nvSpPr>
        <p:spPr/>
        <p:txBody>
          <a:bodyPr/>
          <a:lstStyle/>
          <a:p>
            <a:r>
              <a:rPr lang="en-US"/>
              <a:t>Public Domain</a:t>
            </a:r>
          </a:p>
        </p:txBody>
      </p:sp>
      <p:pic>
        <p:nvPicPr>
          <p:cNvPr id="5" name="Picture 4">
            <a:extLst>
              <a:ext uri="{FF2B5EF4-FFF2-40B4-BE49-F238E27FC236}">
                <a16:creationId xmlns:a16="http://schemas.microsoft.com/office/drawing/2014/main" id="{107EB263-9757-49E5-EDF2-0A5FF6968B87}"/>
              </a:ext>
            </a:extLst>
          </p:cNvPr>
          <p:cNvPicPr>
            <a:picLocks noChangeAspect="1"/>
          </p:cNvPicPr>
          <p:nvPr/>
        </p:nvPicPr>
        <p:blipFill>
          <a:blip r:embed="rId2"/>
          <a:stretch>
            <a:fillRect/>
          </a:stretch>
        </p:blipFill>
        <p:spPr>
          <a:xfrm>
            <a:off x="0" y="124760"/>
            <a:ext cx="12192000" cy="6608480"/>
          </a:xfrm>
          <a:prstGeom prst="rect">
            <a:avLst/>
          </a:prstGeom>
        </p:spPr>
      </p:pic>
    </p:spTree>
    <p:extLst>
      <p:ext uri="{BB962C8B-B14F-4D97-AF65-F5344CB8AC3E}">
        <p14:creationId xmlns:p14="http://schemas.microsoft.com/office/powerpoint/2010/main" val="4176901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C2F6E2B3-6C52-C80F-F9B9-C740C31F90E6}"/>
              </a:ext>
            </a:extLst>
          </p:cNvPr>
          <p:cNvPicPr>
            <a:picLocks noChangeAspect="1"/>
          </p:cNvPicPr>
          <p:nvPr/>
        </p:nvPicPr>
        <p:blipFill>
          <a:blip r:embed="rId2"/>
          <a:stretch>
            <a:fillRect/>
          </a:stretch>
        </p:blipFill>
        <p:spPr>
          <a:xfrm>
            <a:off x="0" y="192852"/>
            <a:ext cx="12192000" cy="6472296"/>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607CC25-789B-3129-E65A-74CF827EBCC2}"/>
              </a:ext>
            </a:extLst>
          </p:cNvPr>
          <p:cNvSpPr>
            <a:spLocks noGrp="1"/>
          </p:cNvSpPr>
          <p:nvPr>
            <p:ph type="ftr" sz="quarter" idx="11"/>
          </p:nvPr>
        </p:nvSpPr>
        <p:spPr/>
        <p:txBody>
          <a:bodyPr/>
          <a:lstStyle/>
          <a:p>
            <a:r>
              <a:rPr lang="en-US"/>
              <a:t>Public Domain</a:t>
            </a:r>
          </a:p>
        </p:txBody>
      </p:sp>
      <p:pic>
        <p:nvPicPr>
          <p:cNvPr id="8" name="Picture 7">
            <a:extLst>
              <a:ext uri="{FF2B5EF4-FFF2-40B4-BE49-F238E27FC236}">
                <a16:creationId xmlns:a16="http://schemas.microsoft.com/office/drawing/2014/main" id="{C13413AA-5B69-A7EF-C292-A7056598820D}"/>
              </a:ext>
            </a:extLst>
          </p:cNvPr>
          <p:cNvPicPr>
            <a:picLocks noChangeAspect="1"/>
          </p:cNvPicPr>
          <p:nvPr/>
        </p:nvPicPr>
        <p:blipFill>
          <a:blip r:embed="rId2"/>
          <a:stretch>
            <a:fillRect/>
          </a:stretch>
        </p:blipFill>
        <p:spPr>
          <a:xfrm>
            <a:off x="0" y="55655"/>
            <a:ext cx="12192000" cy="6665820"/>
          </a:xfrm>
          <a:prstGeom prst="rect">
            <a:avLst/>
          </a:prstGeom>
        </p:spPr>
      </p:pic>
    </p:spTree>
    <p:extLst>
      <p:ext uri="{BB962C8B-B14F-4D97-AF65-F5344CB8AC3E}">
        <p14:creationId xmlns:p14="http://schemas.microsoft.com/office/powerpoint/2010/main" val="3500466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40D7377-FFF9-6510-C1FE-A6678A796B07}"/>
              </a:ext>
            </a:extLst>
          </p:cNvPr>
          <p:cNvSpPr>
            <a:spLocks noGrp="1"/>
          </p:cNvSpPr>
          <p:nvPr>
            <p:ph type="ftr" sz="quarter" idx="11"/>
          </p:nvPr>
        </p:nvSpPr>
        <p:spPr/>
        <p:txBody>
          <a:bodyPr/>
          <a:lstStyle/>
          <a:p>
            <a:r>
              <a:rPr lang="en-US"/>
              <a:t>Public Domain</a:t>
            </a:r>
          </a:p>
        </p:txBody>
      </p:sp>
      <p:pic>
        <p:nvPicPr>
          <p:cNvPr id="7" name="Picture 6">
            <a:extLst>
              <a:ext uri="{FF2B5EF4-FFF2-40B4-BE49-F238E27FC236}">
                <a16:creationId xmlns:a16="http://schemas.microsoft.com/office/drawing/2014/main" id="{DCC5D372-864B-B67D-A284-BB8C86CD9792}"/>
              </a:ext>
            </a:extLst>
          </p:cNvPr>
          <p:cNvPicPr>
            <a:picLocks noChangeAspect="1"/>
          </p:cNvPicPr>
          <p:nvPr/>
        </p:nvPicPr>
        <p:blipFill>
          <a:blip r:embed="rId2"/>
          <a:stretch>
            <a:fillRect/>
          </a:stretch>
        </p:blipFill>
        <p:spPr>
          <a:xfrm>
            <a:off x="0" y="124760"/>
            <a:ext cx="12192000" cy="6608480"/>
          </a:xfrm>
          <a:prstGeom prst="rect">
            <a:avLst/>
          </a:prstGeom>
        </p:spPr>
      </p:pic>
    </p:spTree>
    <p:extLst>
      <p:ext uri="{BB962C8B-B14F-4D97-AF65-F5344CB8AC3E}">
        <p14:creationId xmlns:p14="http://schemas.microsoft.com/office/powerpoint/2010/main" val="3245412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6D4AE3C7-ADE0-3CD1-5DDC-1FD2ED778B8E}"/>
              </a:ext>
            </a:extLst>
          </p:cNvPr>
          <p:cNvPicPr>
            <a:picLocks noChangeAspect="1"/>
          </p:cNvPicPr>
          <p:nvPr/>
        </p:nvPicPr>
        <p:blipFill>
          <a:blip r:embed="rId2"/>
          <a:stretch>
            <a:fillRect/>
          </a:stretch>
        </p:blipFill>
        <p:spPr>
          <a:xfrm>
            <a:off x="0" y="171349"/>
            <a:ext cx="12192000" cy="6515301"/>
          </a:xfrm>
          <a:prstGeom prst="rect">
            <a:avLst/>
          </a:prstGeom>
        </p:spPr>
      </p:pic>
    </p:spTree>
    <p:extLst>
      <p:ext uri="{BB962C8B-B14F-4D97-AF65-F5344CB8AC3E}">
        <p14:creationId xmlns:p14="http://schemas.microsoft.com/office/powerpoint/2010/main" val="400346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DFE259C-34ED-85F2-84B6-20230B0B65F9}"/>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ADAA6920-F79F-8749-3910-338D3EF135A7}"/>
              </a:ext>
            </a:extLst>
          </p:cNvPr>
          <p:cNvPicPr>
            <a:picLocks noChangeAspect="1"/>
          </p:cNvPicPr>
          <p:nvPr/>
        </p:nvPicPr>
        <p:blipFill>
          <a:blip r:embed="rId2"/>
          <a:stretch>
            <a:fillRect/>
          </a:stretch>
        </p:blipFill>
        <p:spPr>
          <a:xfrm>
            <a:off x="0" y="260943"/>
            <a:ext cx="12192000" cy="6336113"/>
          </a:xfrm>
          <a:prstGeom prst="rect">
            <a:avLst/>
          </a:prstGeom>
        </p:spPr>
      </p:pic>
    </p:spTree>
    <p:extLst>
      <p:ext uri="{BB962C8B-B14F-4D97-AF65-F5344CB8AC3E}">
        <p14:creationId xmlns:p14="http://schemas.microsoft.com/office/powerpoint/2010/main" val="43713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7AD5B5A-C64B-1053-AFBB-C3E0A3FE9A33}"/>
              </a:ext>
            </a:extLst>
          </p:cNvPr>
          <p:cNvSpPr>
            <a:spLocks noGrp="1"/>
          </p:cNvSpPr>
          <p:nvPr>
            <p:ph type="ftr" sz="quarter" idx="11"/>
          </p:nvPr>
        </p:nvSpPr>
        <p:spPr/>
        <p:txBody>
          <a:bodyPr/>
          <a:lstStyle/>
          <a:p>
            <a:r>
              <a:rPr lang="en-US"/>
              <a:t>Public Domain</a:t>
            </a:r>
          </a:p>
        </p:txBody>
      </p:sp>
      <p:pic>
        <p:nvPicPr>
          <p:cNvPr id="5" name="Picture 4">
            <a:extLst>
              <a:ext uri="{FF2B5EF4-FFF2-40B4-BE49-F238E27FC236}">
                <a16:creationId xmlns:a16="http://schemas.microsoft.com/office/drawing/2014/main" id="{37E5FD7B-A021-C2DE-CA94-7457C8F0FA6B}"/>
              </a:ext>
            </a:extLst>
          </p:cNvPr>
          <p:cNvPicPr>
            <a:picLocks noChangeAspect="1"/>
          </p:cNvPicPr>
          <p:nvPr/>
        </p:nvPicPr>
        <p:blipFill>
          <a:blip r:embed="rId2"/>
          <a:stretch>
            <a:fillRect/>
          </a:stretch>
        </p:blipFill>
        <p:spPr>
          <a:xfrm>
            <a:off x="0" y="124760"/>
            <a:ext cx="12192000" cy="6608480"/>
          </a:xfrm>
          <a:prstGeom prst="rect">
            <a:avLst/>
          </a:prstGeom>
        </p:spPr>
      </p:pic>
    </p:spTree>
    <p:extLst>
      <p:ext uri="{BB962C8B-B14F-4D97-AF65-F5344CB8AC3E}">
        <p14:creationId xmlns:p14="http://schemas.microsoft.com/office/powerpoint/2010/main" val="2961917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308D439-0670-CB13-0C46-EF82C069EBC1}"/>
              </a:ext>
            </a:extLst>
          </p:cNvPr>
          <p:cNvSpPr>
            <a:spLocks noGrp="1"/>
          </p:cNvSpPr>
          <p:nvPr>
            <p:ph type="ftr" sz="quarter" idx="11"/>
          </p:nvPr>
        </p:nvSpPr>
        <p:spPr/>
        <p:txBody>
          <a:bodyPr/>
          <a:lstStyle/>
          <a:p>
            <a:r>
              <a:rPr lang="en-US"/>
              <a:t>Public Domain</a:t>
            </a:r>
          </a:p>
        </p:txBody>
      </p:sp>
      <p:pic>
        <p:nvPicPr>
          <p:cNvPr id="10" name="Picture 9">
            <a:extLst>
              <a:ext uri="{FF2B5EF4-FFF2-40B4-BE49-F238E27FC236}">
                <a16:creationId xmlns:a16="http://schemas.microsoft.com/office/drawing/2014/main" id="{08487402-4504-01DA-C3F1-CCC7C6567713}"/>
              </a:ext>
            </a:extLst>
          </p:cNvPr>
          <p:cNvPicPr>
            <a:picLocks noChangeAspect="1"/>
          </p:cNvPicPr>
          <p:nvPr/>
        </p:nvPicPr>
        <p:blipFill>
          <a:blip r:embed="rId2"/>
          <a:stretch>
            <a:fillRect/>
          </a:stretch>
        </p:blipFill>
        <p:spPr>
          <a:xfrm>
            <a:off x="0" y="188976"/>
            <a:ext cx="12192000" cy="6480048"/>
          </a:xfrm>
          <a:prstGeom prst="rect">
            <a:avLst/>
          </a:prstGeom>
        </p:spPr>
      </p:pic>
    </p:spTree>
    <p:extLst>
      <p:ext uri="{BB962C8B-B14F-4D97-AF65-F5344CB8AC3E}">
        <p14:creationId xmlns:p14="http://schemas.microsoft.com/office/powerpoint/2010/main" val="3263754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4B65311-FB96-8EF5-7069-4F7BF7EACC15}"/>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D21FF9DC-E06D-8858-B847-EE8D60A7053C}"/>
              </a:ext>
            </a:extLst>
          </p:cNvPr>
          <p:cNvPicPr>
            <a:picLocks noChangeAspect="1"/>
          </p:cNvPicPr>
          <p:nvPr/>
        </p:nvPicPr>
        <p:blipFill>
          <a:blip r:embed="rId2"/>
          <a:stretch>
            <a:fillRect/>
          </a:stretch>
        </p:blipFill>
        <p:spPr>
          <a:xfrm>
            <a:off x="0" y="67419"/>
            <a:ext cx="12192000" cy="6723161"/>
          </a:xfrm>
          <a:prstGeom prst="rect">
            <a:avLst/>
          </a:prstGeom>
        </p:spPr>
      </p:pic>
    </p:spTree>
    <p:extLst>
      <p:ext uri="{BB962C8B-B14F-4D97-AF65-F5344CB8AC3E}">
        <p14:creationId xmlns:p14="http://schemas.microsoft.com/office/powerpoint/2010/main" val="3101021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10</cp:revision>
  <dcterms:created xsi:type="dcterms:W3CDTF">2021-03-05T00:09:04Z</dcterms:created>
  <dcterms:modified xsi:type="dcterms:W3CDTF">2024-05-11T00:36:07Z</dcterms:modified>
</cp:coreProperties>
</file>